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1" r:id="rId1"/>
  </p:sldMasterIdLst>
  <p:sldIdLst>
    <p:sldId id="256" r:id="rId2"/>
    <p:sldId id="257" r:id="rId3"/>
    <p:sldId id="259" r:id="rId4"/>
    <p:sldId id="294" r:id="rId5"/>
    <p:sldId id="305" r:id="rId6"/>
    <p:sldId id="306" r:id="rId7"/>
    <p:sldId id="307" r:id="rId8"/>
    <p:sldId id="308" r:id="rId9"/>
    <p:sldId id="295" r:id="rId10"/>
    <p:sldId id="309" r:id="rId11"/>
    <p:sldId id="318" r:id="rId12"/>
    <p:sldId id="319" r:id="rId13"/>
    <p:sldId id="320" r:id="rId14"/>
    <p:sldId id="326" r:id="rId15"/>
    <p:sldId id="321" r:id="rId16"/>
    <p:sldId id="322" r:id="rId17"/>
    <p:sldId id="296" r:id="rId18"/>
    <p:sldId id="310" r:id="rId19"/>
    <p:sldId id="314" r:id="rId20"/>
    <p:sldId id="315" r:id="rId21"/>
    <p:sldId id="316" r:id="rId22"/>
    <p:sldId id="317" r:id="rId23"/>
    <p:sldId id="297" r:id="rId24"/>
    <p:sldId id="311" r:id="rId25"/>
    <p:sldId id="312" r:id="rId26"/>
    <p:sldId id="313" r:id="rId2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1A00"/>
    <a:srgbClr val="FE9202"/>
    <a:srgbClr val="0E23E7"/>
    <a:srgbClr val="8ADF6C"/>
    <a:srgbClr val="003296"/>
    <a:srgbClr val="FFC901"/>
    <a:srgbClr val="1D3A00"/>
    <a:srgbClr val="E39A39"/>
    <a:srgbClr val="5EEC3C"/>
    <a:srgbClr val="FEA4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3" d="100"/>
          <a:sy n="93" d="100"/>
        </p:scale>
        <p:origin x="642" y="84"/>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1670" y="2571750"/>
            <a:ext cx="7177135" cy="1374345"/>
          </a:xfrm>
          <a:noFill/>
          <a:effectLst>
            <a:outerShdw blurRad="50800" dist="38100" dir="2700000" algn="tl" rotWithShape="0">
              <a:prstClr val="black">
                <a:alpha val="40000"/>
              </a:prstClr>
            </a:outerShdw>
          </a:effectLst>
        </p:spPr>
        <p:txBody>
          <a:bodyPr>
            <a:normAutofit/>
          </a:bodyPr>
          <a:lstStyle>
            <a:lvl1pPr algn="l">
              <a:defRPr sz="3600">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01670" y="1655520"/>
            <a:ext cx="7164342" cy="610821"/>
          </a:xfrm>
        </p:spPr>
        <p:txBody>
          <a:bodyPr>
            <a:normAutofit/>
          </a:bodyPr>
          <a:lstStyle>
            <a:lvl1pPr marL="0" indent="0" algn="l">
              <a:buNone/>
              <a:defRPr sz="2800" b="0" i="0">
                <a:solidFill>
                  <a:srgbClr val="00B0F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2313313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557649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403431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7" descr="E:\websites\free-power-point-templates\2012\logos.png">
            <a:extLst>
              <a:ext uri="{FF2B5EF4-FFF2-40B4-BE49-F238E27FC236}">
                <a16:creationId xmlns:a16="http://schemas.microsoft.com/office/drawing/2014/main" id="{EFF06E6E-8AD0-4747-98E8-1246D5CC5A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081730" y="2387599"/>
            <a:ext cx="1097838" cy="39522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9" name="Picture 8" descr="E:\websites\free-power-point-templates\2012\logos.png">
            <a:extLst>
              <a:ext uri="{FF2B5EF4-FFF2-40B4-BE49-F238E27FC236}">
                <a16:creationId xmlns:a16="http://schemas.microsoft.com/office/drawing/2014/main" id="{EFF06E6E-8AD0-4747-98E8-1246D5CC5AD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081730" y="2387599"/>
            <a:ext cx="1097838" cy="39522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944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28470"/>
            <a:ext cx="8246070" cy="763525"/>
          </a:xfrm>
        </p:spPr>
        <p:txBody>
          <a:bodyPr>
            <a:normAutofit/>
          </a:bodyPr>
          <a:lstStyle>
            <a:lvl1pPr algn="l">
              <a:defRPr sz="3600" baseline="0">
                <a:solidFill>
                  <a:srgbClr val="00B0F0"/>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48966" y="1197405"/>
            <a:ext cx="8246070" cy="3664918"/>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095217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7024430" cy="572644"/>
          </a:xfrm>
        </p:spPr>
        <p:txBody>
          <a:bodyPr>
            <a:normAutofit/>
          </a:bodyPr>
          <a:lstStyle>
            <a:lvl1pPr algn="l">
              <a:defRPr sz="3600">
                <a:solidFill>
                  <a:srgbClr val="00B0F0"/>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48965" y="1044700"/>
            <a:ext cx="7024430" cy="3511061"/>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2552012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089617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732726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1670" y="128470"/>
            <a:ext cx="8093365" cy="763525"/>
          </a:xfrm>
        </p:spPr>
        <p:txBody>
          <a:bodyPr>
            <a:normAutofit/>
          </a:bodyPr>
          <a:lstStyle>
            <a:lvl1pPr algn="l">
              <a:defRPr sz="3600" baseline="0">
                <a:solidFill>
                  <a:srgbClr val="00B0F0"/>
                </a:solidFill>
                <a:effectLst>
                  <a:outerShdw blurRad="50800" dist="38100" dir="2700000" algn="tl" rotWithShape="0">
                    <a:prstClr val="black">
                      <a:alpha val="40000"/>
                    </a:prstClr>
                  </a:outerShdw>
                </a:effectLst>
              </a:defRPr>
            </a:lvl1pPr>
          </a:lstStyle>
          <a:p>
            <a:r>
              <a:rPr lang="en-US" smtClean="0"/>
              <a:t>Click to edit Master title style</a:t>
            </a:r>
            <a:endParaRPr lang="en-US" dirty="0"/>
          </a:p>
        </p:txBody>
      </p:sp>
      <p:sp>
        <p:nvSpPr>
          <p:cNvPr id="3" name="Text Placeholder 2"/>
          <p:cNvSpPr>
            <a:spLocks noGrp="1"/>
          </p:cNvSpPr>
          <p:nvPr>
            <p:ph type="body" idx="1"/>
          </p:nvPr>
        </p:nvSpPr>
        <p:spPr>
          <a:xfrm>
            <a:off x="536879" y="1350110"/>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36879" y="1822507"/>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72000" y="1350110"/>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572000" y="1822507"/>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4/4/2023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2774546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4/4/2023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064823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4/4/2023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2416734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04745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4/4/2023</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dirty="0"/>
          </a:p>
        </p:txBody>
      </p:sp>
      <p:sp>
        <p:nvSpPr>
          <p:cNvPr id="7" name="TextBox 6">
            <a:extLst>
              <a:ext uri="{FF2B5EF4-FFF2-40B4-BE49-F238E27FC236}">
                <a16:creationId xmlns:a16="http://schemas.microsoft.com/office/drawing/2014/main" id="{11E867DF-3DCA-4725-94F0-F2B6BD747A82}"/>
              </a:ext>
            </a:extLst>
          </p:cNvPr>
          <p:cNvSpPr txBox="1"/>
          <p:nvPr/>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
        <p:nvSpPr>
          <p:cNvPr id="8" name="TextBox 7">
            <a:extLst>
              <a:ext uri="{FF2B5EF4-FFF2-40B4-BE49-F238E27FC236}">
                <a16:creationId xmlns:a16="http://schemas.microsoft.com/office/drawing/2014/main" id="{E7DE4C45-0701-4373-9CFB-42C1853F759F}"/>
              </a:ext>
            </a:extLst>
          </p:cNvPr>
          <p:cNvSpPr txBox="1"/>
          <p:nvPr/>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
        <p:nvSpPr>
          <p:cNvPr id="9" name="TextBox 8">
            <a:extLst>
              <a:ext uri="{FF2B5EF4-FFF2-40B4-BE49-F238E27FC236}">
                <a16:creationId xmlns:a16="http://schemas.microsoft.com/office/drawing/2014/main" id="{E7DE4C45-0701-4373-9CFB-42C1853F759F}"/>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443436880"/>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 id="2147484063"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2.jpg"/><Relationship Id="rId1" Type="http://schemas.openxmlformats.org/officeDocument/2006/relationships/slideLayout" Target="../slideLayouts/slideLayout8.xml"/><Relationship Id="rId4" Type="http://schemas.openxmlformats.org/officeDocument/2006/relationships/image" Target="../media/image55.jpg"/></Relationships>
</file>

<file path=ppt/slides/_rels/slide17.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34.jpeg"/><Relationship Id="rId18" Type="http://schemas.microsoft.com/office/2007/relationships/hdphoto" Target="../media/hdphoto1.wdp"/><Relationship Id="rId3" Type="http://schemas.openxmlformats.org/officeDocument/2006/relationships/image" Target="../media/image28.jpeg"/><Relationship Id="rId7" Type="http://schemas.openxmlformats.org/officeDocument/2006/relationships/image" Target="../media/image41.jpeg"/><Relationship Id="rId12" Type="http://schemas.openxmlformats.org/officeDocument/2006/relationships/image" Target="../media/image57.png"/><Relationship Id="rId17" Type="http://schemas.openxmlformats.org/officeDocument/2006/relationships/image" Target="../media/image9.png"/><Relationship Id="rId2" Type="http://schemas.openxmlformats.org/officeDocument/2006/relationships/image" Target="../media/image56.jpg"/><Relationship Id="rId16" Type="http://schemas.openxmlformats.org/officeDocument/2006/relationships/image" Target="../media/image37.jpeg"/><Relationship Id="rId1" Type="http://schemas.openxmlformats.org/officeDocument/2006/relationships/slideLayout" Target="../slideLayouts/slideLayout8.xml"/><Relationship Id="rId6" Type="http://schemas.openxmlformats.org/officeDocument/2006/relationships/image" Target="../media/image40.jpeg"/><Relationship Id="rId11" Type="http://schemas.openxmlformats.org/officeDocument/2006/relationships/image" Target="../media/image32.jpeg"/><Relationship Id="rId5" Type="http://schemas.openxmlformats.org/officeDocument/2006/relationships/image" Target="../media/image39.jpeg"/><Relationship Id="rId15" Type="http://schemas.openxmlformats.org/officeDocument/2006/relationships/image" Target="../media/image36.jpeg"/><Relationship Id="rId10" Type="http://schemas.openxmlformats.org/officeDocument/2006/relationships/image" Target="../media/image31.jpeg"/><Relationship Id="rId4" Type="http://schemas.openxmlformats.org/officeDocument/2006/relationships/image" Target="../media/image38.jpeg"/><Relationship Id="rId9" Type="http://schemas.openxmlformats.org/officeDocument/2006/relationships/image" Target="../media/image30.jpeg"/><Relationship Id="rId14" Type="http://schemas.openxmlformats.org/officeDocument/2006/relationships/image" Target="../media/image35.jpe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58.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6.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66.jpg"/><Relationship Id="rId13" Type="http://schemas.openxmlformats.org/officeDocument/2006/relationships/image" Target="../media/image37.jpeg"/><Relationship Id="rId3" Type="http://schemas.openxmlformats.org/officeDocument/2006/relationships/image" Target="../media/image28.jpeg"/><Relationship Id="rId7" Type="http://schemas.openxmlformats.org/officeDocument/2006/relationships/image" Target="../media/image41.jpeg"/><Relationship Id="rId12" Type="http://schemas.openxmlformats.org/officeDocument/2006/relationships/image" Target="../media/image36.jpeg"/><Relationship Id="rId2" Type="http://schemas.openxmlformats.org/officeDocument/2006/relationships/image" Target="../media/image65.jpg"/><Relationship Id="rId16" Type="http://schemas.openxmlformats.org/officeDocument/2006/relationships/image" Target="../media/image32.jpeg"/><Relationship Id="rId1" Type="http://schemas.openxmlformats.org/officeDocument/2006/relationships/slideLayout" Target="../slideLayouts/slideLayout8.xml"/><Relationship Id="rId6" Type="http://schemas.openxmlformats.org/officeDocument/2006/relationships/image" Target="../media/image40.jpeg"/><Relationship Id="rId11" Type="http://schemas.openxmlformats.org/officeDocument/2006/relationships/image" Target="../media/image35.jpeg"/><Relationship Id="rId5" Type="http://schemas.openxmlformats.org/officeDocument/2006/relationships/image" Target="../media/image39.jpeg"/><Relationship Id="rId15" Type="http://schemas.openxmlformats.org/officeDocument/2006/relationships/image" Target="../media/image31.jpeg"/><Relationship Id="rId10" Type="http://schemas.openxmlformats.org/officeDocument/2006/relationships/image" Target="../media/image34.jpeg"/><Relationship Id="rId4" Type="http://schemas.openxmlformats.org/officeDocument/2006/relationships/image" Target="../media/image38.jpeg"/><Relationship Id="rId9" Type="http://schemas.openxmlformats.org/officeDocument/2006/relationships/image" Target="../media/image33.jpeg"/><Relationship Id="rId1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7.jp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2.png"/><Relationship Id="rId7" Type="http://schemas.openxmlformats.org/officeDocument/2006/relationships/image" Target="../media/image15.jpeg"/><Relationship Id="rId2" Type="http://schemas.openxmlformats.org/officeDocument/2006/relationships/image" Target="../media/image11.png"/><Relationship Id="rId1" Type="http://schemas.openxmlformats.org/officeDocument/2006/relationships/slideLayout" Target="../slideLayouts/slideLayout8.xml"/><Relationship Id="rId6" Type="http://schemas.openxmlformats.org/officeDocument/2006/relationships/image" Target="../media/image14.jpeg"/><Relationship Id="rId5" Type="http://schemas.openxmlformats.org/officeDocument/2006/relationships/image" Target="../media/image13.jpeg"/><Relationship Id="rId10" Type="http://schemas.openxmlformats.org/officeDocument/2006/relationships/image" Target="../media/image18.jpg"/><Relationship Id="rId4" Type="http://schemas.microsoft.com/office/2007/relationships/hdphoto" Target="../media/hdphoto2.wdp"/><Relationship Id="rId9"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6.jpg"/></Relationships>
</file>

<file path=ppt/slides/_rels/slide9.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9.png"/><Relationship Id="rId18" Type="http://schemas.openxmlformats.org/officeDocument/2006/relationships/image" Target="../media/image41.jpeg"/><Relationship Id="rId3" Type="http://schemas.openxmlformats.org/officeDocument/2006/relationships/image" Target="../media/image28.jpeg"/><Relationship Id="rId7" Type="http://schemas.openxmlformats.org/officeDocument/2006/relationships/image" Target="../media/image32.jpeg"/><Relationship Id="rId12" Type="http://schemas.openxmlformats.org/officeDocument/2006/relationships/image" Target="../media/image37.jpeg"/><Relationship Id="rId17" Type="http://schemas.openxmlformats.org/officeDocument/2006/relationships/image" Target="../media/image40.jpeg"/><Relationship Id="rId2" Type="http://schemas.openxmlformats.org/officeDocument/2006/relationships/image" Target="../media/image27.jpg"/><Relationship Id="rId16" Type="http://schemas.openxmlformats.org/officeDocument/2006/relationships/image" Target="../media/image39.jpeg"/><Relationship Id="rId1" Type="http://schemas.openxmlformats.org/officeDocument/2006/relationships/slideLayout" Target="../slideLayouts/slideLayout8.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5" Type="http://schemas.openxmlformats.org/officeDocument/2006/relationships/image" Target="../media/image38.jpeg"/><Relationship Id="rId10" Type="http://schemas.openxmlformats.org/officeDocument/2006/relationships/image" Target="../media/image35.jpeg"/><Relationship Id="rId4" Type="http://schemas.openxmlformats.org/officeDocument/2006/relationships/image" Target="../media/image29.jpg"/><Relationship Id="rId9" Type="http://schemas.openxmlformats.org/officeDocument/2006/relationships/image" Target="../media/image34.jpeg"/><Relationship Id="rId1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571750"/>
            <a:ext cx="6862575" cy="1488873"/>
          </a:xfrm>
        </p:spPr>
        <p:txBody>
          <a:bodyPr>
            <a:normAutofit/>
            <a:scene3d>
              <a:camera prst="orthographicFront"/>
              <a:lightRig rig="threePt" dir="t"/>
            </a:scene3d>
            <a:sp3d extrusionH="57150">
              <a:bevelT w="38100" h="38100" prst="convex"/>
            </a:sp3d>
          </a:bodyPr>
          <a:lstStyle/>
          <a:p>
            <a:pPr algn="ctr"/>
            <a:r>
              <a:rPr lang="en-US" b="1" dirty="0" smtClean="0">
                <a:blipFill dpi="0" rotWithShape="1">
                  <a:blip r:embed="rId2">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TEST DESIGN TECHNIQUES</a:t>
            </a:r>
            <a:endParaRPr lang="en-US" b="1" dirty="0">
              <a:blipFill dpi="0" rotWithShape="1">
                <a:blip r:embed="rId2">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920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ectangle 1"/>
          <p:cNvSpPr/>
          <p:nvPr/>
        </p:nvSpPr>
        <p:spPr>
          <a:xfrm>
            <a:off x="1517900" y="1502815"/>
            <a:ext cx="7329840" cy="3170099"/>
          </a:xfrm>
          <a:prstGeom prst="rect">
            <a:avLst/>
          </a:prstGeom>
        </p:spPr>
        <p:txBody>
          <a:bodyPr wrap="square">
            <a:spAutoFit/>
          </a:bodyPr>
          <a:lstStyle/>
          <a:p>
            <a:pPr algn="just"/>
            <a:r>
              <a:rPr lang="en-US" sz="2000" dirty="0" smtClean="0">
                <a:blipFill dpi="0" rotWithShape="1">
                  <a:blip r:embed="rId3">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	Specification-based </a:t>
            </a:r>
            <a:r>
              <a:rPr lang="en-US" sz="2000" dirty="0">
                <a:blipFill dpi="0" rotWithShape="1">
                  <a:blip r:embed="rId3">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test design techniques are also referred to as black-box testing. These involve testing based on the specification of the system under test without knowing its internal architecture.</a:t>
            </a:r>
            <a:br>
              <a:rPr lang="en-US" sz="2000" dirty="0">
                <a:blipFill dpi="0" rotWithShape="1">
                  <a:blip r:embed="rId3">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br>
            <a:r>
              <a:rPr lang="en-US" sz="2000" dirty="0">
                <a:blipFill dpi="0" rotWithShape="1">
                  <a:blip r:embed="rId3">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
            </a:r>
            <a:br>
              <a:rPr lang="en-US" sz="2000" dirty="0">
                <a:blipFill dpi="0" rotWithShape="1">
                  <a:blip r:embed="rId3">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br>
            <a:r>
              <a:rPr lang="en-US" sz="2000" dirty="0" smtClean="0">
                <a:blipFill dpi="0" rotWithShape="1">
                  <a:blip r:embed="rId3">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	The </a:t>
            </a:r>
            <a:r>
              <a:rPr lang="en-US" sz="2000" dirty="0">
                <a:blipFill dpi="0" rotWithShape="1">
                  <a:blip r:embed="rId3">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different types of specification-based test design or black box testing techniques are – “Equivalence partitioning”, “Boundary value analysis”, “Decision tables”, “Cause-effect graph”, “State transition testing” and “Use case testing”.</a:t>
            </a:r>
            <a:br>
              <a:rPr lang="en-US" sz="2000" dirty="0">
                <a:blipFill dpi="0" rotWithShape="1">
                  <a:blip r:embed="rId3">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br>
            <a:endParaRPr lang="en-US" sz="2000" b="0" i="0" dirty="0">
              <a:blipFill dpi="0" rotWithShape="1">
                <a:blip r:embed="rId3">
                  <a:extLst>
                    <a:ext uri="{28A0092B-C50C-407E-A947-70E740481C1C}">
                      <a14:useLocalDpi xmlns:a14="http://schemas.microsoft.com/office/drawing/2010/main" val="0"/>
                    </a:ext>
                  </a:extLst>
                </a:blip>
                <a:srcRect/>
                <a:stretch>
                  <a:fillRect/>
                </a:stretch>
              </a:blipFill>
              <a:effectLst/>
              <a:latin typeface="Times New Roman" panose="02020603050405020304" pitchFamily="18" charset="0"/>
              <a:cs typeface="Times New Roman" panose="02020603050405020304" pitchFamily="18" charset="0"/>
            </a:endParaRPr>
          </a:p>
        </p:txBody>
      </p:sp>
      <p:sp>
        <p:nvSpPr>
          <p:cNvPr id="3" name="Rectangle 2"/>
          <p:cNvSpPr/>
          <p:nvPr/>
        </p:nvSpPr>
        <p:spPr>
          <a:xfrm>
            <a:off x="1976015" y="433880"/>
            <a:ext cx="6107249" cy="646331"/>
          </a:xfrm>
          <a:prstGeom prst="rect">
            <a:avLst/>
          </a:prstGeom>
        </p:spPr>
        <p:txBody>
          <a:bodyPr wrap="none">
            <a:spAutoFit/>
          </a:bodyPr>
          <a:lstStyle/>
          <a:p>
            <a:r>
              <a:rPr lang="en-US" sz="3600" dirty="0">
                <a:blipFill dpi="0" rotWithShape="1">
                  <a:blip r:embed="rId4">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Specification-Based Techniques</a:t>
            </a:r>
          </a:p>
        </p:txBody>
      </p:sp>
    </p:spTree>
    <p:extLst>
      <p:ext uri="{BB962C8B-B14F-4D97-AF65-F5344CB8AC3E}">
        <p14:creationId xmlns:p14="http://schemas.microsoft.com/office/powerpoint/2010/main" val="2464593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0"/>
            <a:ext cx="7320690" cy="51435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615076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ound Diagonal Corner Rectangle 3"/>
          <p:cNvSpPr/>
          <p:nvPr/>
        </p:nvSpPr>
        <p:spPr>
          <a:xfrm>
            <a:off x="1670605" y="15538"/>
            <a:ext cx="7473395" cy="5127962"/>
          </a:xfrm>
          <a:prstGeom prst="round2DiagRect">
            <a:avLst>
              <a:gd name="adj1" fmla="val 7858"/>
              <a:gd name="adj2" fmla="val 0"/>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22044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4008" t="2682" r="15573" b="30518"/>
          <a:stretch/>
        </p:blipFill>
        <p:spPr>
          <a:xfrm>
            <a:off x="2430379" y="1350110"/>
            <a:ext cx="6709870" cy="36649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565602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5573" t="2684" r="14008" b="8250"/>
          <a:stretch/>
        </p:blipFill>
        <p:spPr>
          <a:xfrm>
            <a:off x="1670605" y="0"/>
            <a:ext cx="7481630" cy="5143500"/>
          </a:xfrm>
          <a:prstGeom prst="rect">
            <a:avLst/>
          </a:prstGeom>
          <a:ln>
            <a:noFill/>
          </a:ln>
          <a:effectLst>
            <a:outerShdw blurRad="292100" dist="139700" dir="2700000" algn="tl" rotWithShape="0">
              <a:srgbClr val="333333">
                <a:alpha val="0"/>
              </a:srgbClr>
            </a:outerShdw>
          </a:effectLst>
          <a:scene3d>
            <a:camera prst="orthographicFront"/>
            <a:lightRig rig="threePt" dir="t"/>
          </a:scene3d>
          <a:sp3d>
            <a:bevelT w="165100" prst="coolSlant"/>
          </a:sp3d>
        </p:spPr>
      </p:pic>
    </p:spTree>
    <p:extLst>
      <p:ext uri="{BB962C8B-B14F-4D97-AF65-F5344CB8AC3E}">
        <p14:creationId xmlns:p14="http://schemas.microsoft.com/office/powerpoint/2010/main" val="29376032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14008" t="2684" r="53027" b="83747"/>
          <a:stretch/>
        </p:blipFill>
        <p:spPr>
          <a:xfrm>
            <a:off x="2892245" y="128470"/>
            <a:ext cx="5793640" cy="908646"/>
          </a:xfrm>
          <a:prstGeom prst="rect">
            <a:avLst/>
          </a:prstGeom>
        </p:spPr>
      </p:pic>
      <p:pic>
        <p:nvPicPr>
          <p:cNvPr id="10" name="Picture 9"/>
          <p:cNvPicPr>
            <a:picLocks noChangeAspect="1"/>
          </p:cNvPicPr>
          <p:nvPr/>
        </p:nvPicPr>
        <p:blipFill rotWithShape="1">
          <a:blip r:embed="rId3"/>
          <a:srcRect l="23406" t="50035" r="21822" b="11033"/>
          <a:stretch/>
        </p:blipFill>
        <p:spPr>
          <a:xfrm>
            <a:off x="2422370" y="2877160"/>
            <a:ext cx="6718196" cy="2113635"/>
          </a:xfrm>
          <a:prstGeom prst="rect">
            <a:avLst/>
          </a:prstGeom>
        </p:spPr>
      </p:pic>
      <p:pic>
        <p:nvPicPr>
          <p:cNvPr id="11" name="Picture 10"/>
          <p:cNvPicPr>
            <a:picLocks noChangeAspect="1"/>
          </p:cNvPicPr>
          <p:nvPr/>
        </p:nvPicPr>
        <p:blipFill rotWithShape="1">
          <a:blip r:embed="rId3"/>
          <a:srcRect l="15582" t="16283" r="17128" b="49965"/>
          <a:stretch/>
        </p:blipFill>
        <p:spPr>
          <a:xfrm>
            <a:off x="2430695" y="891995"/>
            <a:ext cx="6709871" cy="1832460"/>
          </a:xfrm>
          <a:prstGeom prst="rect">
            <a:avLst/>
          </a:prstGeom>
        </p:spPr>
      </p:pic>
    </p:spTree>
    <p:extLst>
      <p:ext uri="{BB962C8B-B14F-4D97-AF65-F5344CB8AC3E}">
        <p14:creationId xmlns:p14="http://schemas.microsoft.com/office/powerpoint/2010/main" val="89362102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5573" t="13463" r="15574" b="27732"/>
          <a:stretch/>
        </p:blipFill>
        <p:spPr>
          <a:xfrm>
            <a:off x="1823310" y="1350110"/>
            <a:ext cx="7320690" cy="3793390"/>
          </a:xfrm>
          <a:prstGeom prst="rect">
            <a:avLst/>
          </a:prstGeom>
          <a:ln>
            <a:noFill/>
          </a:ln>
          <a:effectLst>
            <a:outerShdw blurRad="190500" algn="tl" rotWithShape="0">
              <a:srgbClr val="000000">
                <a:alpha val="70000"/>
              </a:srgbClr>
            </a:outerShdw>
          </a:effectLst>
        </p:spPr>
      </p:pic>
      <p:sp>
        <p:nvSpPr>
          <p:cNvPr id="3" name="TextBox 2"/>
          <p:cNvSpPr txBox="1"/>
          <p:nvPr/>
        </p:nvSpPr>
        <p:spPr>
          <a:xfrm>
            <a:off x="2997077" y="586585"/>
            <a:ext cx="5203989" cy="707886"/>
          </a:xfrm>
          <a:prstGeom prst="rect">
            <a:avLst/>
          </a:prstGeom>
          <a:noFill/>
        </p:spPr>
        <p:txBody>
          <a:bodyPr wrap="none" rtlCol="0">
            <a:spAutoFit/>
          </a:bodyPr>
          <a:lstStyle/>
          <a:p>
            <a:r>
              <a:rPr lang="en-US" sz="4000" b="1" dirty="0" smtClean="0">
                <a:blipFill dpi="0" rotWithShape="1">
                  <a:blip r:embed="rId4">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USE CASE TESTING </a:t>
            </a:r>
            <a:endParaRPr lang="en-US" sz="4000" b="1" dirty="0">
              <a:blipFill dpi="0" rotWithShape="1">
                <a:blip r:embed="rId4">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54290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ounded Rectangle 1"/>
          <p:cNvSpPr/>
          <p:nvPr/>
        </p:nvSpPr>
        <p:spPr>
          <a:xfrm>
            <a:off x="3991246" y="1399151"/>
            <a:ext cx="1231975" cy="408494"/>
          </a:xfrm>
          <a:prstGeom prst="roundRect">
            <a:avLst/>
          </a:prstGeom>
          <a:blipFill dpi="0" rotWithShape="1">
            <a:blip r:embed="rId3"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Dynamic Techniques</a:t>
            </a:r>
            <a:endParaRPr lang="en-US" sz="1200" dirty="0">
              <a:latin typeface="Times New Roman" panose="02020603050405020304" pitchFamily="18" charset="0"/>
              <a:cs typeface="Times New Roman" panose="02020603050405020304" pitchFamily="18" charset="0"/>
            </a:endParaRPr>
          </a:p>
        </p:txBody>
      </p:sp>
      <p:sp>
        <p:nvSpPr>
          <p:cNvPr id="3" name="Rounded Rectangle 2"/>
          <p:cNvSpPr/>
          <p:nvPr/>
        </p:nvSpPr>
        <p:spPr>
          <a:xfrm>
            <a:off x="6469522" y="2916282"/>
            <a:ext cx="1256495" cy="514492"/>
          </a:xfrm>
          <a:prstGeom prst="roundRect">
            <a:avLst/>
          </a:prstGeom>
          <a:blipFill dpi="0" rotWithShape="1">
            <a:blip r:embed="rId4"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Boundary Values Analysis</a:t>
            </a:r>
            <a:endParaRPr lang="en-US" sz="1200" dirty="0">
              <a:latin typeface="Times New Roman" panose="02020603050405020304" pitchFamily="18" charset="0"/>
              <a:cs typeface="Times New Roman" panose="02020603050405020304" pitchFamily="18" charset="0"/>
            </a:endParaRPr>
          </a:p>
        </p:txBody>
      </p:sp>
      <p:sp>
        <p:nvSpPr>
          <p:cNvPr id="4" name="Rounded Rectangle 3"/>
          <p:cNvSpPr/>
          <p:nvPr/>
        </p:nvSpPr>
        <p:spPr>
          <a:xfrm>
            <a:off x="6166176" y="2444173"/>
            <a:ext cx="1221640" cy="400539"/>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Equivalence Partitioning</a:t>
            </a:r>
            <a:endParaRPr lang="en-US" sz="12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7114749" y="1703389"/>
            <a:ext cx="1603739" cy="408494"/>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Specification-Based</a:t>
            </a:r>
            <a:endParaRPr lang="en-US" sz="1200" dirty="0">
              <a:latin typeface="Times New Roman" panose="02020603050405020304" pitchFamily="18" charset="0"/>
              <a:cs typeface="Times New Roman" panose="02020603050405020304" pitchFamily="18" charset="0"/>
            </a:endParaRPr>
          </a:p>
        </p:txBody>
      </p:sp>
      <p:sp>
        <p:nvSpPr>
          <p:cNvPr id="6" name="Rounded Rectangle 5"/>
          <p:cNvSpPr/>
          <p:nvPr/>
        </p:nvSpPr>
        <p:spPr>
          <a:xfrm>
            <a:off x="7136078" y="3995367"/>
            <a:ext cx="1231975" cy="400539"/>
          </a:xfrm>
          <a:prstGeom prst="roundRect">
            <a:avLst/>
          </a:prstGeom>
          <a:blipFill dpi="0" rotWithShape="1">
            <a:blip r:embed="rId7"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State Transition</a:t>
            </a:r>
            <a:endParaRPr lang="en-US" sz="1200" dirty="0">
              <a:latin typeface="Times New Roman" panose="02020603050405020304" pitchFamily="18" charset="0"/>
              <a:cs typeface="Times New Roman" panose="02020603050405020304" pitchFamily="18" charset="0"/>
            </a:endParaRPr>
          </a:p>
        </p:txBody>
      </p:sp>
      <p:sp>
        <p:nvSpPr>
          <p:cNvPr id="7" name="Rounded Rectangle 6"/>
          <p:cNvSpPr/>
          <p:nvPr/>
        </p:nvSpPr>
        <p:spPr>
          <a:xfrm>
            <a:off x="6838292" y="3512164"/>
            <a:ext cx="1231975" cy="400539"/>
          </a:xfrm>
          <a:prstGeom prst="roundRect">
            <a:avLst/>
          </a:prstGeom>
          <a:blipFill dpi="0" rotWithShape="1">
            <a:blip r:embed="rId7"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Decision Tables</a:t>
            </a:r>
            <a:endParaRPr lang="en-US" sz="1200" dirty="0">
              <a:latin typeface="Times New Roman" panose="02020603050405020304" pitchFamily="18" charset="0"/>
              <a:cs typeface="Times New Roman" panose="02020603050405020304" pitchFamily="18" charset="0"/>
            </a:endParaRPr>
          </a:p>
        </p:txBody>
      </p:sp>
      <p:sp>
        <p:nvSpPr>
          <p:cNvPr id="8" name="Rounded Rectangle 7"/>
          <p:cNvSpPr/>
          <p:nvPr/>
        </p:nvSpPr>
        <p:spPr>
          <a:xfrm>
            <a:off x="7633531" y="4461786"/>
            <a:ext cx="1231975" cy="400539"/>
          </a:xfrm>
          <a:prstGeom prst="roundRect">
            <a:avLst/>
          </a:prstGeom>
          <a:blipFill dpi="0" rotWithShape="1">
            <a:blip r:embed="rId7"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Use Case Testing</a:t>
            </a:r>
            <a:endParaRPr lang="en-US" sz="12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3404722" y="73925"/>
            <a:ext cx="5522907" cy="1200329"/>
          </a:xfrm>
          <a:prstGeom prst="rect">
            <a:avLst/>
          </a:prstGeom>
          <a:noFill/>
        </p:spPr>
        <p:txBody>
          <a:bodyPr wrap="square" rtlCol="0">
            <a:spAutoFit/>
          </a:bodyPr>
          <a:lstStyle/>
          <a:p>
            <a:pPr algn="ctr"/>
            <a:r>
              <a:rPr lang="en-US" sz="3600" b="1" dirty="0" smtClean="0">
                <a:blipFill dpi="0" rotWithShape="1">
                  <a:blip r:embed="rId8">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STRUCTURE-BASED </a:t>
            </a:r>
          </a:p>
          <a:p>
            <a:pPr algn="ctr"/>
            <a:r>
              <a:rPr lang="en-US" sz="3600" b="1" dirty="0" smtClean="0">
                <a:blipFill dpi="0" rotWithShape="1">
                  <a:blip r:embed="rId8">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TECHNIQUES</a:t>
            </a:r>
            <a:endParaRPr lang="en-US" sz="3600" b="1" dirty="0">
              <a:blipFill dpi="0" rotWithShape="1">
                <a:blip r:embed="rId8">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endParaRPr>
          </a:p>
        </p:txBody>
      </p:sp>
      <p:sp>
        <p:nvSpPr>
          <p:cNvPr id="10" name="Rounded Rectangle 9"/>
          <p:cNvSpPr/>
          <p:nvPr/>
        </p:nvSpPr>
        <p:spPr>
          <a:xfrm>
            <a:off x="3538299" y="2635892"/>
            <a:ext cx="2137870" cy="391840"/>
          </a:xfrm>
          <a:prstGeom prst="roundRect">
            <a:avLst/>
          </a:prstGeom>
          <a:blipFill dpi="0" rotWithShape="1">
            <a:blip r:embed="rId9"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Experience-Based</a:t>
            </a:r>
            <a:endParaRPr lang="en-US" sz="1200" dirty="0">
              <a:latin typeface="Times New Roman" panose="02020603050405020304" pitchFamily="18" charset="0"/>
              <a:cs typeface="Times New Roman" panose="02020603050405020304" pitchFamily="18" charset="0"/>
            </a:endParaRPr>
          </a:p>
        </p:txBody>
      </p:sp>
      <p:sp>
        <p:nvSpPr>
          <p:cNvPr id="11" name="Rounded Rectangle 10"/>
          <p:cNvSpPr/>
          <p:nvPr/>
        </p:nvSpPr>
        <p:spPr>
          <a:xfrm>
            <a:off x="3424928" y="3658382"/>
            <a:ext cx="1578064" cy="391840"/>
          </a:xfrm>
          <a:prstGeom prst="roundRect">
            <a:avLst/>
          </a:prstGeom>
          <a:blipFill dpi="0" rotWithShape="1">
            <a:blip r:embed="rId10"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Error Guessing</a:t>
            </a:r>
            <a:endParaRPr lang="en-US" sz="1200" dirty="0">
              <a:latin typeface="Times New Roman" panose="02020603050405020304" pitchFamily="18" charset="0"/>
              <a:cs typeface="Times New Roman" panose="02020603050405020304" pitchFamily="18" charset="0"/>
            </a:endParaRPr>
          </a:p>
        </p:txBody>
      </p:sp>
      <p:sp>
        <p:nvSpPr>
          <p:cNvPr id="12" name="Rounded Rectangle 11"/>
          <p:cNvSpPr/>
          <p:nvPr/>
        </p:nvSpPr>
        <p:spPr>
          <a:xfrm>
            <a:off x="4486421" y="4169938"/>
            <a:ext cx="1679755" cy="391840"/>
          </a:xfrm>
          <a:prstGeom prst="roundRect">
            <a:avLst/>
          </a:prstGeom>
          <a:blipFill dpi="0" rotWithShape="1">
            <a:blip r:embed="rId11"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Exploratory testing</a:t>
            </a:r>
            <a:endParaRPr lang="en-US" sz="1200" dirty="0">
              <a:latin typeface="Times New Roman" panose="02020603050405020304" pitchFamily="18" charset="0"/>
              <a:cs typeface="Times New Roman" panose="02020603050405020304" pitchFamily="18" charset="0"/>
            </a:endParaRPr>
          </a:p>
        </p:txBody>
      </p:sp>
      <p:sp>
        <p:nvSpPr>
          <p:cNvPr id="20" name="Down Arrow 19"/>
          <p:cNvSpPr/>
          <p:nvPr/>
        </p:nvSpPr>
        <p:spPr>
          <a:xfrm>
            <a:off x="4468559" y="1923656"/>
            <a:ext cx="274238" cy="513497"/>
          </a:xfrm>
          <a:prstGeom prst="downArrow">
            <a:avLst>
              <a:gd name="adj1" fmla="val 33885"/>
              <a:gd name="adj2" fmla="val 39887"/>
            </a:avLst>
          </a:prstGeom>
          <a:gradFill>
            <a:gsLst>
              <a:gs pos="0">
                <a:schemeClr val="bg1">
                  <a:lumMod val="95000"/>
                </a:schemeClr>
              </a:gs>
              <a:gs pos="23000">
                <a:schemeClr val="tx1">
                  <a:lumMod val="50000"/>
                  <a:lumOff val="50000"/>
                </a:schemeClr>
              </a:gs>
              <a:gs pos="50000">
                <a:schemeClr val="bg1">
                  <a:lumMod val="6500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p:cNvSpPr/>
          <p:nvPr/>
        </p:nvSpPr>
        <p:spPr>
          <a:xfrm rot="16676648">
            <a:off x="6005397" y="1062494"/>
            <a:ext cx="274238" cy="1459089"/>
          </a:xfrm>
          <a:prstGeom prst="downArrow">
            <a:avLst>
              <a:gd name="adj1" fmla="val 33885"/>
              <a:gd name="adj2" fmla="val 39887"/>
            </a:avLst>
          </a:prstGeom>
          <a:gradFill>
            <a:gsLst>
              <a:gs pos="0">
                <a:schemeClr val="bg1">
                  <a:lumMod val="95000"/>
                </a:schemeClr>
              </a:gs>
              <a:gs pos="23000">
                <a:schemeClr val="tx1">
                  <a:lumMod val="50000"/>
                  <a:lumOff val="50000"/>
                </a:schemeClr>
              </a:gs>
              <a:gs pos="50000">
                <a:schemeClr val="bg1">
                  <a:lumMod val="6500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0" idx="2"/>
          </p:cNvCxnSpPr>
          <p:nvPr/>
        </p:nvCxnSpPr>
        <p:spPr>
          <a:xfrm flipH="1">
            <a:off x="4021274" y="3027732"/>
            <a:ext cx="585960" cy="582957"/>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0" idx="2"/>
          </p:cNvCxnSpPr>
          <p:nvPr/>
        </p:nvCxnSpPr>
        <p:spPr>
          <a:xfrm>
            <a:off x="4607234" y="3027732"/>
            <a:ext cx="977529" cy="109451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7449912" y="2130342"/>
            <a:ext cx="921092" cy="37385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8417704" y="2119810"/>
            <a:ext cx="177284" cy="2318515"/>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7632880" y="2140347"/>
            <a:ext cx="748960" cy="75269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8222005" y="2107112"/>
            <a:ext cx="184936" cy="1804609"/>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a:off x="7944427" y="2127737"/>
            <a:ext cx="448452" cy="1275146"/>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50" name="Rounded Rectangle 49"/>
          <p:cNvSpPr/>
          <p:nvPr/>
        </p:nvSpPr>
        <p:spPr>
          <a:xfrm>
            <a:off x="98905" y="1594010"/>
            <a:ext cx="3064398" cy="3457409"/>
          </a:xfrm>
          <a:prstGeom prst="roundRect">
            <a:avLst/>
          </a:prstGeom>
          <a:solidFill>
            <a:schemeClr val="tx2">
              <a:alpha val="50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1214887" y="1712527"/>
            <a:ext cx="1524653" cy="391840"/>
          </a:xfrm>
          <a:prstGeom prst="roundRect">
            <a:avLst/>
          </a:prstGeom>
          <a:blipFill dpi="0" rotWithShape="1">
            <a:blip r:embed="rId12"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Structure-Based</a:t>
            </a:r>
            <a:endParaRPr lang="en-US" sz="1200" dirty="0">
              <a:latin typeface="Times New Roman" panose="02020603050405020304" pitchFamily="18" charset="0"/>
              <a:cs typeface="Times New Roman" panose="02020603050405020304" pitchFamily="18" charset="0"/>
            </a:endParaRPr>
          </a:p>
        </p:txBody>
      </p:sp>
      <p:sp>
        <p:nvSpPr>
          <p:cNvPr id="38" name="Rounded Rectangle 37"/>
          <p:cNvSpPr/>
          <p:nvPr/>
        </p:nvSpPr>
        <p:spPr>
          <a:xfrm>
            <a:off x="431031" y="3333688"/>
            <a:ext cx="1256872" cy="391840"/>
          </a:xfrm>
          <a:prstGeom prst="roundRect">
            <a:avLst/>
          </a:prstGeom>
          <a:blipFill dpi="0" rotWithShape="1">
            <a:blip r:embed="rId13"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Decision</a:t>
            </a:r>
            <a:endParaRPr lang="en-US" sz="1200" dirty="0">
              <a:latin typeface="Times New Roman" panose="02020603050405020304" pitchFamily="18" charset="0"/>
              <a:cs typeface="Times New Roman" panose="02020603050405020304" pitchFamily="18" charset="0"/>
            </a:endParaRPr>
          </a:p>
        </p:txBody>
      </p:sp>
      <p:sp>
        <p:nvSpPr>
          <p:cNvPr id="39" name="Rounded Rectangle 38"/>
          <p:cNvSpPr/>
          <p:nvPr/>
        </p:nvSpPr>
        <p:spPr>
          <a:xfrm>
            <a:off x="143555" y="2724455"/>
            <a:ext cx="1132787" cy="391840"/>
          </a:xfrm>
          <a:prstGeom prst="roundRect">
            <a:avLst/>
          </a:prstGeom>
          <a:blipFill dpi="0" rotWithShape="1">
            <a:blip r:embed="rId14"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Statement</a:t>
            </a:r>
            <a:endParaRPr lang="en-US" sz="1200" dirty="0">
              <a:latin typeface="Times New Roman" panose="02020603050405020304" pitchFamily="18" charset="0"/>
              <a:cs typeface="Times New Roman" panose="02020603050405020304" pitchFamily="18" charset="0"/>
            </a:endParaRPr>
          </a:p>
        </p:txBody>
      </p:sp>
      <p:sp>
        <p:nvSpPr>
          <p:cNvPr id="40" name="Rounded Rectangle 39"/>
          <p:cNvSpPr/>
          <p:nvPr/>
        </p:nvSpPr>
        <p:spPr>
          <a:xfrm>
            <a:off x="1567892" y="4527534"/>
            <a:ext cx="1374345" cy="391840"/>
          </a:xfrm>
          <a:prstGeom prst="roundRect">
            <a:avLst/>
          </a:prstGeom>
          <a:blipFill dpi="0" rotWithShape="1">
            <a:blip r:embed="rId15"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Multiple Condition</a:t>
            </a:r>
            <a:endParaRPr lang="en-US" sz="1200" dirty="0">
              <a:latin typeface="Times New Roman" panose="02020603050405020304" pitchFamily="18" charset="0"/>
              <a:cs typeface="Times New Roman" panose="02020603050405020304" pitchFamily="18" charset="0"/>
            </a:endParaRPr>
          </a:p>
        </p:txBody>
      </p:sp>
      <p:sp>
        <p:nvSpPr>
          <p:cNvPr id="42" name="Rounded Rectangle 41"/>
          <p:cNvSpPr/>
          <p:nvPr/>
        </p:nvSpPr>
        <p:spPr>
          <a:xfrm>
            <a:off x="793261" y="3926325"/>
            <a:ext cx="1312294" cy="391840"/>
          </a:xfrm>
          <a:prstGeom prst="roundRect">
            <a:avLst/>
          </a:prstGeom>
          <a:blipFill dpi="0" rotWithShape="1">
            <a:blip r:embed="rId16"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Condition</a:t>
            </a:r>
            <a:endParaRPr lang="en-US" sz="1200" dirty="0">
              <a:latin typeface="Times New Roman" panose="02020603050405020304" pitchFamily="18" charset="0"/>
              <a:cs typeface="Times New Roman" panose="02020603050405020304" pitchFamily="18" charset="0"/>
            </a:endParaRPr>
          </a:p>
        </p:txBody>
      </p:sp>
      <p:cxnSp>
        <p:nvCxnSpPr>
          <p:cNvPr id="43" name="Straight Arrow Connector 42"/>
          <p:cNvCxnSpPr>
            <a:stCxn id="37" idx="2"/>
          </p:cNvCxnSpPr>
          <p:nvPr/>
        </p:nvCxnSpPr>
        <p:spPr>
          <a:xfrm flipH="1">
            <a:off x="982828" y="2104367"/>
            <a:ext cx="994386" cy="601209"/>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a:stCxn id="37" idx="2"/>
          </p:cNvCxnSpPr>
          <p:nvPr/>
        </p:nvCxnSpPr>
        <p:spPr>
          <a:xfrm>
            <a:off x="1977214" y="2104367"/>
            <a:ext cx="625413" cy="2433456"/>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1869008" y="2151311"/>
            <a:ext cx="111989" cy="176041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a:off x="1404849" y="2092848"/>
            <a:ext cx="567295" cy="1226236"/>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9" name="Down Arrow 48"/>
          <p:cNvSpPr/>
          <p:nvPr/>
        </p:nvSpPr>
        <p:spPr>
          <a:xfrm rot="4780957">
            <a:off x="3195042" y="1301315"/>
            <a:ext cx="274238" cy="923186"/>
          </a:xfrm>
          <a:prstGeom prst="downArrow">
            <a:avLst>
              <a:gd name="adj1" fmla="val 33885"/>
              <a:gd name="adj2" fmla="val 39887"/>
            </a:avLst>
          </a:prstGeom>
          <a:gradFill>
            <a:gsLst>
              <a:gs pos="0">
                <a:schemeClr val="bg1">
                  <a:lumMod val="95000"/>
                </a:schemeClr>
              </a:gs>
              <a:gs pos="23000">
                <a:schemeClr val="tx1">
                  <a:lumMod val="50000"/>
                  <a:lumOff val="50000"/>
                </a:schemeClr>
              </a:gs>
              <a:gs pos="50000">
                <a:schemeClr val="bg1">
                  <a:lumMod val="6500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ular Callout 50"/>
          <p:cNvSpPr/>
          <p:nvPr/>
        </p:nvSpPr>
        <p:spPr>
          <a:xfrm>
            <a:off x="238500" y="216187"/>
            <a:ext cx="2501039" cy="1204819"/>
          </a:xfrm>
          <a:prstGeom prst="wedgeRectCallout">
            <a:avLst>
              <a:gd name="adj1" fmla="val 22642"/>
              <a:gd name="adj2" fmla="val 66732"/>
            </a:avLst>
          </a:prstGeom>
          <a:blipFill>
            <a:blip r:embed="rId17">
              <a:extLst>
                <a:ext uri="{BEBA8EAE-BF5A-486C-A8C5-ECC9F3942E4B}">
                  <a14:imgProps xmlns:a14="http://schemas.microsoft.com/office/drawing/2010/main">
                    <a14:imgLayer r:embed="rId18">
                      <a14:imgEffect>
                        <a14:sharpenSoften amount="100000"/>
                      </a14:imgEffect>
                      <a14:imgEffect>
                        <a14:brightnessContrast bright="-30000" contrast="60000"/>
                      </a14:imgEffect>
                    </a14:imgLayer>
                  </a14:imgProps>
                </a:ext>
                <a:ext uri="{28A0092B-C50C-407E-A947-70E740481C1C}">
                  <a14:useLocalDpi xmlns:a14="http://schemas.microsoft.com/office/drawing/2010/main" val="0"/>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50" dirty="0" smtClean="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Procedure to derive and/or select test cases based on an analysis of the internal structure of a component or system. These are also called white-box technique</a:t>
            </a:r>
            <a:endParaRPr lang="en-US" sz="11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65734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 calcmode="lin" valueType="num">
                                      <p:cBhvr>
                                        <p:cTn id="16" dur="500" fill="hold"/>
                                        <p:tgtEl>
                                          <p:spTgt spid="2"/>
                                        </p:tgtEl>
                                        <p:attrNameLst>
                                          <p:attrName>style.rotation</p:attrName>
                                        </p:attrNameLst>
                                      </p:cBhvr>
                                      <p:tavLst>
                                        <p:tav tm="0">
                                          <p:val>
                                            <p:fltVal val="360"/>
                                          </p:val>
                                        </p:tav>
                                        <p:tav tm="100000">
                                          <p:val>
                                            <p:fltVal val="0"/>
                                          </p:val>
                                        </p:tav>
                                      </p:tavLst>
                                    </p:anim>
                                    <p:animEffect transition="in" filter="fade">
                                      <p:cBhvr>
                                        <p:cTn id="17" dur="500"/>
                                        <p:tgtEl>
                                          <p:spTgt spid="2"/>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 calcmode="lin" valueType="num">
                                      <p:cBhvr>
                                        <p:cTn id="23" dur="500" fill="hold"/>
                                        <p:tgtEl>
                                          <p:spTgt spid="3"/>
                                        </p:tgtEl>
                                        <p:attrNameLst>
                                          <p:attrName>style.rotation</p:attrName>
                                        </p:attrNameLst>
                                      </p:cBhvr>
                                      <p:tavLst>
                                        <p:tav tm="0">
                                          <p:val>
                                            <p:fltVal val="360"/>
                                          </p:val>
                                        </p:tav>
                                        <p:tav tm="100000">
                                          <p:val>
                                            <p:fltVal val="0"/>
                                          </p:val>
                                        </p:tav>
                                      </p:tavLst>
                                    </p:anim>
                                    <p:animEffect transition="in" filter="fade">
                                      <p:cBhvr>
                                        <p:cTn id="24" dur="500"/>
                                        <p:tgtEl>
                                          <p:spTgt spid="3"/>
                                        </p:tgtEl>
                                      </p:cBhvr>
                                    </p:animEffect>
                                  </p:childTnLst>
                                </p:cTn>
                              </p:par>
                            </p:childTnLst>
                          </p:cTn>
                        </p:par>
                        <p:par>
                          <p:cTn id="25" fill="hold">
                            <p:stCondLst>
                              <p:cond delay="1500"/>
                            </p:stCondLst>
                            <p:childTnLst>
                              <p:par>
                                <p:cTn id="26" presetID="49" presetClass="entr" presetSubtype="0" decel="10000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 calcmode="lin" valueType="num">
                                      <p:cBhvr>
                                        <p:cTn id="30" dur="500" fill="hold"/>
                                        <p:tgtEl>
                                          <p:spTgt spid="4"/>
                                        </p:tgtEl>
                                        <p:attrNameLst>
                                          <p:attrName>style.rotation</p:attrName>
                                        </p:attrNameLst>
                                      </p:cBhvr>
                                      <p:tavLst>
                                        <p:tav tm="0">
                                          <p:val>
                                            <p:fltVal val="360"/>
                                          </p:val>
                                        </p:tav>
                                        <p:tav tm="100000">
                                          <p:val>
                                            <p:fltVal val="0"/>
                                          </p:val>
                                        </p:tav>
                                      </p:tavLst>
                                    </p:anim>
                                    <p:animEffect transition="in" filter="fade">
                                      <p:cBhvr>
                                        <p:cTn id="31" dur="500"/>
                                        <p:tgtEl>
                                          <p:spTgt spid="4"/>
                                        </p:tgtEl>
                                      </p:cBhvr>
                                    </p:animEffect>
                                  </p:childTnLst>
                                </p:cTn>
                              </p:par>
                            </p:childTnLst>
                          </p:cTn>
                        </p:par>
                        <p:par>
                          <p:cTn id="32" fill="hold">
                            <p:stCondLst>
                              <p:cond delay="2000"/>
                            </p:stCondLst>
                            <p:childTnLst>
                              <p:par>
                                <p:cTn id="33" presetID="49" presetClass="entr" presetSubtype="0" decel="10000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 calcmode="lin" valueType="num">
                                      <p:cBhvr>
                                        <p:cTn id="37" dur="500" fill="hold"/>
                                        <p:tgtEl>
                                          <p:spTgt spid="5"/>
                                        </p:tgtEl>
                                        <p:attrNameLst>
                                          <p:attrName>style.rotation</p:attrName>
                                        </p:attrNameLst>
                                      </p:cBhvr>
                                      <p:tavLst>
                                        <p:tav tm="0">
                                          <p:val>
                                            <p:fltVal val="360"/>
                                          </p:val>
                                        </p:tav>
                                        <p:tav tm="100000">
                                          <p:val>
                                            <p:fltVal val="0"/>
                                          </p:val>
                                        </p:tav>
                                      </p:tavLst>
                                    </p:anim>
                                    <p:animEffect transition="in" filter="fade">
                                      <p:cBhvr>
                                        <p:cTn id="38" dur="500"/>
                                        <p:tgtEl>
                                          <p:spTgt spid="5"/>
                                        </p:tgtEl>
                                      </p:cBhvr>
                                    </p:animEffect>
                                  </p:childTnLst>
                                </p:cTn>
                              </p:par>
                            </p:childTnLst>
                          </p:cTn>
                        </p:par>
                        <p:par>
                          <p:cTn id="39" fill="hold">
                            <p:stCondLst>
                              <p:cond delay="2500"/>
                            </p:stCondLst>
                            <p:childTnLst>
                              <p:par>
                                <p:cTn id="40" presetID="49" presetClass="entr" presetSubtype="0" decel="100000"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 calcmode="lin" valueType="num">
                                      <p:cBhvr>
                                        <p:cTn id="44" dur="500" fill="hold"/>
                                        <p:tgtEl>
                                          <p:spTgt spid="6"/>
                                        </p:tgtEl>
                                        <p:attrNameLst>
                                          <p:attrName>style.rotation</p:attrName>
                                        </p:attrNameLst>
                                      </p:cBhvr>
                                      <p:tavLst>
                                        <p:tav tm="0">
                                          <p:val>
                                            <p:fltVal val="360"/>
                                          </p:val>
                                        </p:tav>
                                        <p:tav tm="100000">
                                          <p:val>
                                            <p:fltVal val="0"/>
                                          </p:val>
                                        </p:tav>
                                      </p:tavLst>
                                    </p:anim>
                                    <p:animEffect transition="in" filter="fade">
                                      <p:cBhvr>
                                        <p:cTn id="45" dur="500"/>
                                        <p:tgtEl>
                                          <p:spTgt spid="6"/>
                                        </p:tgtEl>
                                      </p:cBhvr>
                                    </p:animEffect>
                                  </p:childTnLst>
                                </p:cTn>
                              </p:par>
                            </p:childTnLst>
                          </p:cTn>
                        </p:par>
                        <p:par>
                          <p:cTn id="46" fill="hold">
                            <p:stCondLst>
                              <p:cond delay="3000"/>
                            </p:stCondLst>
                            <p:childTnLst>
                              <p:par>
                                <p:cTn id="47" presetID="49" presetClass="entr" presetSubtype="0" decel="100000"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 calcmode="lin" valueType="num">
                                      <p:cBhvr>
                                        <p:cTn id="51" dur="500" fill="hold"/>
                                        <p:tgtEl>
                                          <p:spTgt spid="7"/>
                                        </p:tgtEl>
                                        <p:attrNameLst>
                                          <p:attrName>style.rotation</p:attrName>
                                        </p:attrNameLst>
                                      </p:cBhvr>
                                      <p:tavLst>
                                        <p:tav tm="0">
                                          <p:val>
                                            <p:fltVal val="360"/>
                                          </p:val>
                                        </p:tav>
                                        <p:tav tm="100000">
                                          <p:val>
                                            <p:fltVal val="0"/>
                                          </p:val>
                                        </p:tav>
                                      </p:tavLst>
                                    </p:anim>
                                    <p:animEffect transition="in" filter="fade">
                                      <p:cBhvr>
                                        <p:cTn id="52" dur="500"/>
                                        <p:tgtEl>
                                          <p:spTgt spid="7"/>
                                        </p:tgtEl>
                                      </p:cBhvr>
                                    </p:animEffect>
                                  </p:childTnLst>
                                </p:cTn>
                              </p:par>
                            </p:childTnLst>
                          </p:cTn>
                        </p:par>
                        <p:par>
                          <p:cTn id="53" fill="hold">
                            <p:stCondLst>
                              <p:cond delay="3500"/>
                            </p:stCondLst>
                            <p:childTnLst>
                              <p:par>
                                <p:cTn id="54" presetID="49" presetClass="entr" presetSubtype="0" decel="100000"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p:cTn id="56" dur="500" fill="hold"/>
                                        <p:tgtEl>
                                          <p:spTgt spid="8"/>
                                        </p:tgtEl>
                                        <p:attrNameLst>
                                          <p:attrName>ppt_w</p:attrName>
                                        </p:attrNameLst>
                                      </p:cBhvr>
                                      <p:tavLst>
                                        <p:tav tm="0">
                                          <p:val>
                                            <p:fltVal val="0"/>
                                          </p:val>
                                        </p:tav>
                                        <p:tav tm="100000">
                                          <p:val>
                                            <p:strVal val="#ppt_w"/>
                                          </p:val>
                                        </p:tav>
                                      </p:tavLst>
                                    </p:anim>
                                    <p:anim calcmode="lin" valueType="num">
                                      <p:cBhvr>
                                        <p:cTn id="57" dur="500" fill="hold"/>
                                        <p:tgtEl>
                                          <p:spTgt spid="8"/>
                                        </p:tgtEl>
                                        <p:attrNameLst>
                                          <p:attrName>ppt_h</p:attrName>
                                        </p:attrNameLst>
                                      </p:cBhvr>
                                      <p:tavLst>
                                        <p:tav tm="0">
                                          <p:val>
                                            <p:fltVal val="0"/>
                                          </p:val>
                                        </p:tav>
                                        <p:tav tm="100000">
                                          <p:val>
                                            <p:strVal val="#ppt_h"/>
                                          </p:val>
                                        </p:tav>
                                      </p:tavLst>
                                    </p:anim>
                                    <p:anim calcmode="lin" valueType="num">
                                      <p:cBhvr>
                                        <p:cTn id="58" dur="500" fill="hold"/>
                                        <p:tgtEl>
                                          <p:spTgt spid="8"/>
                                        </p:tgtEl>
                                        <p:attrNameLst>
                                          <p:attrName>style.rotation</p:attrName>
                                        </p:attrNameLst>
                                      </p:cBhvr>
                                      <p:tavLst>
                                        <p:tav tm="0">
                                          <p:val>
                                            <p:fltVal val="360"/>
                                          </p:val>
                                        </p:tav>
                                        <p:tav tm="100000">
                                          <p:val>
                                            <p:fltVal val="0"/>
                                          </p:val>
                                        </p:tav>
                                      </p:tavLst>
                                    </p:anim>
                                    <p:animEffect transition="in" filter="fade">
                                      <p:cBhvr>
                                        <p:cTn id="59" dur="500"/>
                                        <p:tgtEl>
                                          <p:spTgt spid="8"/>
                                        </p:tgtEl>
                                      </p:cBhvr>
                                    </p:animEffect>
                                  </p:childTnLst>
                                </p:cTn>
                              </p:par>
                            </p:childTnLst>
                          </p:cTn>
                        </p:par>
                        <p:par>
                          <p:cTn id="60" fill="hold">
                            <p:stCondLst>
                              <p:cond delay="4000"/>
                            </p:stCondLst>
                            <p:childTnLst>
                              <p:par>
                                <p:cTn id="61" presetID="49" presetClass="entr" presetSubtype="0" decel="100000"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p:cTn id="63" dur="500" fill="hold"/>
                                        <p:tgtEl>
                                          <p:spTgt spid="10"/>
                                        </p:tgtEl>
                                        <p:attrNameLst>
                                          <p:attrName>ppt_w</p:attrName>
                                        </p:attrNameLst>
                                      </p:cBhvr>
                                      <p:tavLst>
                                        <p:tav tm="0">
                                          <p:val>
                                            <p:fltVal val="0"/>
                                          </p:val>
                                        </p:tav>
                                        <p:tav tm="100000">
                                          <p:val>
                                            <p:strVal val="#ppt_w"/>
                                          </p:val>
                                        </p:tav>
                                      </p:tavLst>
                                    </p:anim>
                                    <p:anim calcmode="lin" valueType="num">
                                      <p:cBhvr>
                                        <p:cTn id="64" dur="500" fill="hold"/>
                                        <p:tgtEl>
                                          <p:spTgt spid="10"/>
                                        </p:tgtEl>
                                        <p:attrNameLst>
                                          <p:attrName>ppt_h</p:attrName>
                                        </p:attrNameLst>
                                      </p:cBhvr>
                                      <p:tavLst>
                                        <p:tav tm="0">
                                          <p:val>
                                            <p:fltVal val="0"/>
                                          </p:val>
                                        </p:tav>
                                        <p:tav tm="100000">
                                          <p:val>
                                            <p:strVal val="#ppt_h"/>
                                          </p:val>
                                        </p:tav>
                                      </p:tavLst>
                                    </p:anim>
                                    <p:anim calcmode="lin" valueType="num">
                                      <p:cBhvr>
                                        <p:cTn id="65" dur="500" fill="hold"/>
                                        <p:tgtEl>
                                          <p:spTgt spid="10"/>
                                        </p:tgtEl>
                                        <p:attrNameLst>
                                          <p:attrName>style.rotation</p:attrName>
                                        </p:attrNameLst>
                                      </p:cBhvr>
                                      <p:tavLst>
                                        <p:tav tm="0">
                                          <p:val>
                                            <p:fltVal val="360"/>
                                          </p:val>
                                        </p:tav>
                                        <p:tav tm="100000">
                                          <p:val>
                                            <p:fltVal val="0"/>
                                          </p:val>
                                        </p:tav>
                                      </p:tavLst>
                                    </p:anim>
                                    <p:animEffect transition="in" filter="fade">
                                      <p:cBhvr>
                                        <p:cTn id="66" dur="500"/>
                                        <p:tgtEl>
                                          <p:spTgt spid="10"/>
                                        </p:tgtEl>
                                      </p:cBhvr>
                                    </p:animEffect>
                                  </p:childTnLst>
                                </p:cTn>
                              </p:par>
                            </p:childTnLst>
                          </p:cTn>
                        </p:par>
                        <p:par>
                          <p:cTn id="67" fill="hold">
                            <p:stCondLst>
                              <p:cond delay="4500"/>
                            </p:stCondLst>
                            <p:childTnLst>
                              <p:par>
                                <p:cTn id="68" presetID="49" presetClass="entr" presetSubtype="0" decel="100000" fill="hold" grpId="0" nodeType="afterEffect">
                                  <p:stCondLst>
                                    <p:cond delay="0"/>
                                  </p:stCondLst>
                                  <p:childTnLst>
                                    <p:set>
                                      <p:cBhvr>
                                        <p:cTn id="69" dur="1" fill="hold">
                                          <p:stCondLst>
                                            <p:cond delay="0"/>
                                          </p:stCondLst>
                                        </p:cTn>
                                        <p:tgtEl>
                                          <p:spTgt spid="11"/>
                                        </p:tgtEl>
                                        <p:attrNameLst>
                                          <p:attrName>style.visibility</p:attrName>
                                        </p:attrNameLst>
                                      </p:cBhvr>
                                      <p:to>
                                        <p:strVal val="visible"/>
                                      </p:to>
                                    </p:set>
                                    <p:anim calcmode="lin" valueType="num">
                                      <p:cBhvr>
                                        <p:cTn id="70" dur="500" fill="hold"/>
                                        <p:tgtEl>
                                          <p:spTgt spid="11"/>
                                        </p:tgtEl>
                                        <p:attrNameLst>
                                          <p:attrName>ppt_w</p:attrName>
                                        </p:attrNameLst>
                                      </p:cBhvr>
                                      <p:tavLst>
                                        <p:tav tm="0">
                                          <p:val>
                                            <p:fltVal val="0"/>
                                          </p:val>
                                        </p:tav>
                                        <p:tav tm="100000">
                                          <p:val>
                                            <p:strVal val="#ppt_w"/>
                                          </p:val>
                                        </p:tav>
                                      </p:tavLst>
                                    </p:anim>
                                    <p:anim calcmode="lin" valueType="num">
                                      <p:cBhvr>
                                        <p:cTn id="71" dur="500" fill="hold"/>
                                        <p:tgtEl>
                                          <p:spTgt spid="11"/>
                                        </p:tgtEl>
                                        <p:attrNameLst>
                                          <p:attrName>ppt_h</p:attrName>
                                        </p:attrNameLst>
                                      </p:cBhvr>
                                      <p:tavLst>
                                        <p:tav tm="0">
                                          <p:val>
                                            <p:fltVal val="0"/>
                                          </p:val>
                                        </p:tav>
                                        <p:tav tm="100000">
                                          <p:val>
                                            <p:strVal val="#ppt_h"/>
                                          </p:val>
                                        </p:tav>
                                      </p:tavLst>
                                    </p:anim>
                                    <p:anim calcmode="lin" valueType="num">
                                      <p:cBhvr>
                                        <p:cTn id="72" dur="500" fill="hold"/>
                                        <p:tgtEl>
                                          <p:spTgt spid="11"/>
                                        </p:tgtEl>
                                        <p:attrNameLst>
                                          <p:attrName>style.rotation</p:attrName>
                                        </p:attrNameLst>
                                      </p:cBhvr>
                                      <p:tavLst>
                                        <p:tav tm="0">
                                          <p:val>
                                            <p:fltVal val="360"/>
                                          </p:val>
                                        </p:tav>
                                        <p:tav tm="100000">
                                          <p:val>
                                            <p:fltVal val="0"/>
                                          </p:val>
                                        </p:tav>
                                      </p:tavLst>
                                    </p:anim>
                                    <p:animEffect transition="in" filter="fade">
                                      <p:cBhvr>
                                        <p:cTn id="73" dur="500"/>
                                        <p:tgtEl>
                                          <p:spTgt spid="11"/>
                                        </p:tgtEl>
                                      </p:cBhvr>
                                    </p:animEffect>
                                  </p:childTnLst>
                                </p:cTn>
                              </p:par>
                            </p:childTnLst>
                          </p:cTn>
                        </p:par>
                        <p:par>
                          <p:cTn id="74" fill="hold">
                            <p:stCondLst>
                              <p:cond delay="5000"/>
                            </p:stCondLst>
                            <p:childTnLst>
                              <p:par>
                                <p:cTn id="75" presetID="49" presetClass="entr" presetSubtype="0" decel="100000" fill="hold" grpId="0" nodeType="after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p:cTn id="77" dur="500" fill="hold"/>
                                        <p:tgtEl>
                                          <p:spTgt spid="12"/>
                                        </p:tgtEl>
                                        <p:attrNameLst>
                                          <p:attrName>ppt_w</p:attrName>
                                        </p:attrNameLst>
                                      </p:cBhvr>
                                      <p:tavLst>
                                        <p:tav tm="0">
                                          <p:val>
                                            <p:fltVal val="0"/>
                                          </p:val>
                                        </p:tav>
                                        <p:tav tm="100000">
                                          <p:val>
                                            <p:strVal val="#ppt_w"/>
                                          </p:val>
                                        </p:tav>
                                      </p:tavLst>
                                    </p:anim>
                                    <p:anim calcmode="lin" valueType="num">
                                      <p:cBhvr>
                                        <p:cTn id="78" dur="500" fill="hold"/>
                                        <p:tgtEl>
                                          <p:spTgt spid="12"/>
                                        </p:tgtEl>
                                        <p:attrNameLst>
                                          <p:attrName>ppt_h</p:attrName>
                                        </p:attrNameLst>
                                      </p:cBhvr>
                                      <p:tavLst>
                                        <p:tav tm="0">
                                          <p:val>
                                            <p:fltVal val="0"/>
                                          </p:val>
                                        </p:tav>
                                        <p:tav tm="100000">
                                          <p:val>
                                            <p:strVal val="#ppt_h"/>
                                          </p:val>
                                        </p:tav>
                                      </p:tavLst>
                                    </p:anim>
                                    <p:anim calcmode="lin" valueType="num">
                                      <p:cBhvr>
                                        <p:cTn id="79" dur="500" fill="hold"/>
                                        <p:tgtEl>
                                          <p:spTgt spid="12"/>
                                        </p:tgtEl>
                                        <p:attrNameLst>
                                          <p:attrName>style.rotation</p:attrName>
                                        </p:attrNameLst>
                                      </p:cBhvr>
                                      <p:tavLst>
                                        <p:tav tm="0">
                                          <p:val>
                                            <p:fltVal val="360"/>
                                          </p:val>
                                        </p:tav>
                                        <p:tav tm="100000">
                                          <p:val>
                                            <p:fltVal val="0"/>
                                          </p:val>
                                        </p:tav>
                                      </p:tavLst>
                                    </p:anim>
                                    <p:animEffect transition="in" filter="fade">
                                      <p:cBhvr>
                                        <p:cTn id="80" dur="500"/>
                                        <p:tgtEl>
                                          <p:spTgt spid="12"/>
                                        </p:tgtEl>
                                      </p:cBhvr>
                                    </p:animEffect>
                                  </p:childTnLst>
                                </p:cTn>
                              </p:par>
                            </p:childTnLst>
                          </p:cTn>
                        </p:par>
                        <p:par>
                          <p:cTn id="81" fill="hold">
                            <p:stCondLst>
                              <p:cond delay="5500"/>
                            </p:stCondLst>
                            <p:childTnLst>
                              <p:par>
                                <p:cTn id="82" presetID="49" presetClass="entr" presetSubtype="0" decel="100000" fill="hold" grpId="0" nodeType="after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p:cTn id="84" dur="500" fill="hold"/>
                                        <p:tgtEl>
                                          <p:spTgt spid="20"/>
                                        </p:tgtEl>
                                        <p:attrNameLst>
                                          <p:attrName>ppt_w</p:attrName>
                                        </p:attrNameLst>
                                      </p:cBhvr>
                                      <p:tavLst>
                                        <p:tav tm="0">
                                          <p:val>
                                            <p:fltVal val="0"/>
                                          </p:val>
                                        </p:tav>
                                        <p:tav tm="100000">
                                          <p:val>
                                            <p:strVal val="#ppt_w"/>
                                          </p:val>
                                        </p:tav>
                                      </p:tavLst>
                                    </p:anim>
                                    <p:anim calcmode="lin" valueType="num">
                                      <p:cBhvr>
                                        <p:cTn id="85" dur="500" fill="hold"/>
                                        <p:tgtEl>
                                          <p:spTgt spid="20"/>
                                        </p:tgtEl>
                                        <p:attrNameLst>
                                          <p:attrName>ppt_h</p:attrName>
                                        </p:attrNameLst>
                                      </p:cBhvr>
                                      <p:tavLst>
                                        <p:tav tm="0">
                                          <p:val>
                                            <p:fltVal val="0"/>
                                          </p:val>
                                        </p:tav>
                                        <p:tav tm="100000">
                                          <p:val>
                                            <p:strVal val="#ppt_h"/>
                                          </p:val>
                                        </p:tav>
                                      </p:tavLst>
                                    </p:anim>
                                    <p:anim calcmode="lin" valueType="num">
                                      <p:cBhvr>
                                        <p:cTn id="86" dur="500" fill="hold"/>
                                        <p:tgtEl>
                                          <p:spTgt spid="20"/>
                                        </p:tgtEl>
                                        <p:attrNameLst>
                                          <p:attrName>style.rotation</p:attrName>
                                        </p:attrNameLst>
                                      </p:cBhvr>
                                      <p:tavLst>
                                        <p:tav tm="0">
                                          <p:val>
                                            <p:fltVal val="360"/>
                                          </p:val>
                                        </p:tav>
                                        <p:tav tm="100000">
                                          <p:val>
                                            <p:fltVal val="0"/>
                                          </p:val>
                                        </p:tav>
                                      </p:tavLst>
                                    </p:anim>
                                    <p:animEffect transition="in" filter="fade">
                                      <p:cBhvr>
                                        <p:cTn id="87" dur="500"/>
                                        <p:tgtEl>
                                          <p:spTgt spid="20"/>
                                        </p:tgtEl>
                                      </p:cBhvr>
                                    </p:animEffect>
                                  </p:childTnLst>
                                </p:cTn>
                              </p:par>
                            </p:childTnLst>
                          </p:cTn>
                        </p:par>
                        <p:par>
                          <p:cTn id="88" fill="hold">
                            <p:stCondLst>
                              <p:cond delay="6000"/>
                            </p:stCondLst>
                            <p:childTnLst>
                              <p:par>
                                <p:cTn id="89" presetID="49" presetClass="entr" presetSubtype="0" decel="100000" fill="hold" grpId="0" nodeType="after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p:cTn id="91" dur="500" fill="hold"/>
                                        <p:tgtEl>
                                          <p:spTgt spid="26"/>
                                        </p:tgtEl>
                                        <p:attrNameLst>
                                          <p:attrName>ppt_w</p:attrName>
                                        </p:attrNameLst>
                                      </p:cBhvr>
                                      <p:tavLst>
                                        <p:tav tm="0">
                                          <p:val>
                                            <p:fltVal val="0"/>
                                          </p:val>
                                        </p:tav>
                                        <p:tav tm="100000">
                                          <p:val>
                                            <p:strVal val="#ppt_w"/>
                                          </p:val>
                                        </p:tav>
                                      </p:tavLst>
                                    </p:anim>
                                    <p:anim calcmode="lin" valueType="num">
                                      <p:cBhvr>
                                        <p:cTn id="92" dur="500" fill="hold"/>
                                        <p:tgtEl>
                                          <p:spTgt spid="26"/>
                                        </p:tgtEl>
                                        <p:attrNameLst>
                                          <p:attrName>ppt_h</p:attrName>
                                        </p:attrNameLst>
                                      </p:cBhvr>
                                      <p:tavLst>
                                        <p:tav tm="0">
                                          <p:val>
                                            <p:fltVal val="0"/>
                                          </p:val>
                                        </p:tav>
                                        <p:tav tm="100000">
                                          <p:val>
                                            <p:strVal val="#ppt_h"/>
                                          </p:val>
                                        </p:tav>
                                      </p:tavLst>
                                    </p:anim>
                                    <p:anim calcmode="lin" valueType="num">
                                      <p:cBhvr>
                                        <p:cTn id="93" dur="500" fill="hold"/>
                                        <p:tgtEl>
                                          <p:spTgt spid="26"/>
                                        </p:tgtEl>
                                        <p:attrNameLst>
                                          <p:attrName>style.rotation</p:attrName>
                                        </p:attrNameLst>
                                      </p:cBhvr>
                                      <p:tavLst>
                                        <p:tav tm="0">
                                          <p:val>
                                            <p:fltVal val="360"/>
                                          </p:val>
                                        </p:tav>
                                        <p:tav tm="100000">
                                          <p:val>
                                            <p:fltVal val="0"/>
                                          </p:val>
                                        </p:tav>
                                      </p:tavLst>
                                    </p:anim>
                                    <p:animEffect transition="in" filter="fade">
                                      <p:cBhvr>
                                        <p:cTn id="94" dur="500"/>
                                        <p:tgtEl>
                                          <p:spTgt spid="26"/>
                                        </p:tgtEl>
                                      </p:cBhvr>
                                    </p:animEffect>
                                  </p:childTnLst>
                                </p:cTn>
                              </p:par>
                            </p:childTnLst>
                          </p:cTn>
                        </p:par>
                        <p:par>
                          <p:cTn id="95" fill="hold">
                            <p:stCondLst>
                              <p:cond delay="6500"/>
                            </p:stCondLst>
                            <p:childTnLst>
                              <p:par>
                                <p:cTn id="96" presetID="49" presetClass="entr" presetSubtype="0" decel="100000" fill="hold" nodeType="afterEffect">
                                  <p:stCondLst>
                                    <p:cond delay="0"/>
                                  </p:stCondLst>
                                  <p:childTnLst>
                                    <p:set>
                                      <p:cBhvr>
                                        <p:cTn id="97" dur="1" fill="hold">
                                          <p:stCondLst>
                                            <p:cond delay="0"/>
                                          </p:stCondLst>
                                        </p:cTn>
                                        <p:tgtEl>
                                          <p:spTgt spid="28"/>
                                        </p:tgtEl>
                                        <p:attrNameLst>
                                          <p:attrName>style.visibility</p:attrName>
                                        </p:attrNameLst>
                                      </p:cBhvr>
                                      <p:to>
                                        <p:strVal val="visible"/>
                                      </p:to>
                                    </p:set>
                                    <p:anim calcmode="lin" valueType="num">
                                      <p:cBhvr>
                                        <p:cTn id="98" dur="500" fill="hold"/>
                                        <p:tgtEl>
                                          <p:spTgt spid="28"/>
                                        </p:tgtEl>
                                        <p:attrNameLst>
                                          <p:attrName>ppt_w</p:attrName>
                                        </p:attrNameLst>
                                      </p:cBhvr>
                                      <p:tavLst>
                                        <p:tav tm="0">
                                          <p:val>
                                            <p:fltVal val="0"/>
                                          </p:val>
                                        </p:tav>
                                        <p:tav tm="100000">
                                          <p:val>
                                            <p:strVal val="#ppt_w"/>
                                          </p:val>
                                        </p:tav>
                                      </p:tavLst>
                                    </p:anim>
                                    <p:anim calcmode="lin" valueType="num">
                                      <p:cBhvr>
                                        <p:cTn id="99" dur="500" fill="hold"/>
                                        <p:tgtEl>
                                          <p:spTgt spid="28"/>
                                        </p:tgtEl>
                                        <p:attrNameLst>
                                          <p:attrName>ppt_h</p:attrName>
                                        </p:attrNameLst>
                                      </p:cBhvr>
                                      <p:tavLst>
                                        <p:tav tm="0">
                                          <p:val>
                                            <p:fltVal val="0"/>
                                          </p:val>
                                        </p:tav>
                                        <p:tav tm="100000">
                                          <p:val>
                                            <p:strVal val="#ppt_h"/>
                                          </p:val>
                                        </p:tav>
                                      </p:tavLst>
                                    </p:anim>
                                    <p:anim calcmode="lin" valueType="num">
                                      <p:cBhvr>
                                        <p:cTn id="100" dur="500" fill="hold"/>
                                        <p:tgtEl>
                                          <p:spTgt spid="28"/>
                                        </p:tgtEl>
                                        <p:attrNameLst>
                                          <p:attrName>style.rotation</p:attrName>
                                        </p:attrNameLst>
                                      </p:cBhvr>
                                      <p:tavLst>
                                        <p:tav tm="0">
                                          <p:val>
                                            <p:fltVal val="360"/>
                                          </p:val>
                                        </p:tav>
                                        <p:tav tm="100000">
                                          <p:val>
                                            <p:fltVal val="0"/>
                                          </p:val>
                                        </p:tav>
                                      </p:tavLst>
                                    </p:anim>
                                    <p:animEffect transition="in" filter="fade">
                                      <p:cBhvr>
                                        <p:cTn id="101" dur="500"/>
                                        <p:tgtEl>
                                          <p:spTgt spid="28"/>
                                        </p:tgtEl>
                                      </p:cBhvr>
                                    </p:animEffect>
                                  </p:childTnLst>
                                </p:cTn>
                              </p:par>
                            </p:childTnLst>
                          </p:cTn>
                        </p:par>
                        <p:par>
                          <p:cTn id="102" fill="hold">
                            <p:stCondLst>
                              <p:cond delay="7000"/>
                            </p:stCondLst>
                            <p:childTnLst>
                              <p:par>
                                <p:cTn id="103" presetID="49" presetClass="entr" presetSubtype="0" decel="100000" fill="hold" nodeType="afterEffect">
                                  <p:stCondLst>
                                    <p:cond delay="0"/>
                                  </p:stCondLst>
                                  <p:childTnLst>
                                    <p:set>
                                      <p:cBhvr>
                                        <p:cTn id="104" dur="1" fill="hold">
                                          <p:stCondLst>
                                            <p:cond delay="0"/>
                                          </p:stCondLst>
                                        </p:cTn>
                                        <p:tgtEl>
                                          <p:spTgt spid="30"/>
                                        </p:tgtEl>
                                        <p:attrNameLst>
                                          <p:attrName>style.visibility</p:attrName>
                                        </p:attrNameLst>
                                      </p:cBhvr>
                                      <p:to>
                                        <p:strVal val="visible"/>
                                      </p:to>
                                    </p:set>
                                    <p:anim calcmode="lin" valueType="num">
                                      <p:cBhvr>
                                        <p:cTn id="105" dur="500" fill="hold"/>
                                        <p:tgtEl>
                                          <p:spTgt spid="30"/>
                                        </p:tgtEl>
                                        <p:attrNameLst>
                                          <p:attrName>ppt_w</p:attrName>
                                        </p:attrNameLst>
                                      </p:cBhvr>
                                      <p:tavLst>
                                        <p:tav tm="0">
                                          <p:val>
                                            <p:fltVal val="0"/>
                                          </p:val>
                                        </p:tav>
                                        <p:tav tm="100000">
                                          <p:val>
                                            <p:strVal val="#ppt_w"/>
                                          </p:val>
                                        </p:tav>
                                      </p:tavLst>
                                    </p:anim>
                                    <p:anim calcmode="lin" valueType="num">
                                      <p:cBhvr>
                                        <p:cTn id="106" dur="500" fill="hold"/>
                                        <p:tgtEl>
                                          <p:spTgt spid="30"/>
                                        </p:tgtEl>
                                        <p:attrNameLst>
                                          <p:attrName>ppt_h</p:attrName>
                                        </p:attrNameLst>
                                      </p:cBhvr>
                                      <p:tavLst>
                                        <p:tav tm="0">
                                          <p:val>
                                            <p:fltVal val="0"/>
                                          </p:val>
                                        </p:tav>
                                        <p:tav tm="100000">
                                          <p:val>
                                            <p:strVal val="#ppt_h"/>
                                          </p:val>
                                        </p:tav>
                                      </p:tavLst>
                                    </p:anim>
                                    <p:anim calcmode="lin" valueType="num">
                                      <p:cBhvr>
                                        <p:cTn id="107" dur="500" fill="hold"/>
                                        <p:tgtEl>
                                          <p:spTgt spid="30"/>
                                        </p:tgtEl>
                                        <p:attrNameLst>
                                          <p:attrName>style.rotation</p:attrName>
                                        </p:attrNameLst>
                                      </p:cBhvr>
                                      <p:tavLst>
                                        <p:tav tm="0">
                                          <p:val>
                                            <p:fltVal val="360"/>
                                          </p:val>
                                        </p:tav>
                                        <p:tav tm="100000">
                                          <p:val>
                                            <p:fltVal val="0"/>
                                          </p:val>
                                        </p:tav>
                                      </p:tavLst>
                                    </p:anim>
                                    <p:animEffect transition="in" filter="fade">
                                      <p:cBhvr>
                                        <p:cTn id="108" dur="500"/>
                                        <p:tgtEl>
                                          <p:spTgt spid="30"/>
                                        </p:tgtEl>
                                      </p:cBhvr>
                                    </p:animEffect>
                                  </p:childTnLst>
                                </p:cTn>
                              </p:par>
                            </p:childTnLst>
                          </p:cTn>
                        </p:par>
                        <p:par>
                          <p:cTn id="109" fill="hold">
                            <p:stCondLst>
                              <p:cond delay="7500"/>
                            </p:stCondLst>
                            <p:childTnLst>
                              <p:par>
                                <p:cTn id="110" presetID="49" presetClass="entr" presetSubtype="0" decel="100000" fill="hold" nodeType="afterEffect">
                                  <p:stCondLst>
                                    <p:cond delay="0"/>
                                  </p:stCondLst>
                                  <p:childTnLst>
                                    <p:set>
                                      <p:cBhvr>
                                        <p:cTn id="111" dur="1" fill="hold">
                                          <p:stCondLst>
                                            <p:cond delay="0"/>
                                          </p:stCondLst>
                                        </p:cTn>
                                        <p:tgtEl>
                                          <p:spTgt spid="33"/>
                                        </p:tgtEl>
                                        <p:attrNameLst>
                                          <p:attrName>style.visibility</p:attrName>
                                        </p:attrNameLst>
                                      </p:cBhvr>
                                      <p:to>
                                        <p:strVal val="visible"/>
                                      </p:to>
                                    </p:set>
                                    <p:anim calcmode="lin" valueType="num">
                                      <p:cBhvr>
                                        <p:cTn id="112" dur="500" fill="hold"/>
                                        <p:tgtEl>
                                          <p:spTgt spid="33"/>
                                        </p:tgtEl>
                                        <p:attrNameLst>
                                          <p:attrName>ppt_w</p:attrName>
                                        </p:attrNameLst>
                                      </p:cBhvr>
                                      <p:tavLst>
                                        <p:tav tm="0">
                                          <p:val>
                                            <p:fltVal val="0"/>
                                          </p:val>
                                        </p:tav>
                                        <p:tav tm="100000">
                                          <p:val>
                                            <p:strVal val="#ppt_w"/>
                                          </p:val>
                                        </p:tav>
                                      </p:tavLst>
                                    </p:anim>
                                    <p:anim calcmode="lin" valueType="num">
                                      <p:cBhvr>
                                        <p:cTn id="113" dur="500" fill="hold"/>
                                        <p:tgtEl>
                                          <p:spTgt spid="33"/>
                                        </p:tgtEl>
                                        <p:attrNameLst>
                                          <p:attrName>ppt_h</p:attrName>
                                        </p:attrNameLst>
                                      </p:cBhvr>
                                      <p:tavLst>
                                        <p:tav tm="0">
                                          <p:val>
                                            <p:fltVal val="0"/>
                                          </p:val>
                                        </p:tav>
                                        <p:tav tm="100000">
                                          <p:val>
                                            <p:strVal val="#ppt_h"/>
                                          </p:val>
                                        </p:tav>
                                      </p:tavLst>
                                    </p:anim>
                                    <p:anim calcmode="lin" valueType="num">
                                      <p:cBhvr>
                                        <p:cTn id="114" dur="500" fill="hold"/>
                                        <p:tgtEl>
                                          <p:spTgt spid="33"/>
                                        </p:tgtEl>
                                        <p:attrNameLst>
                                          <p:attrName>style.rotation</p:attrName>
                                        </p:attrNameLst>
                                      </p:cBhvr>
                                      <p:tavLst>
                                        <p:tav tm="0">
                                          <p:val>
                                            <p:fltVal val="360"/>
                                          </p:val>
                                        </p:tav>
                                        <p:tav tm="100000">
                                          <p:val>
                                            <p:fltVal val="0"/>
                                          </p:val>
                                        </p:tav>
                                      </p:tavLst>
                                    </p:anim>
                                    <p:animEffect transition="in" filter="fade">
                                      <p:cBhvr>
                                        <p:cTn id="115" dur="500"/>
                                        <p:tgtEl>
                                          <p:spTgt spid="33"/>
                                        </p:tgtEl>
                                      </p:cBhvr>
                                    </p:animEffect>
                                  </p:childTnLst>
                                </p:cTn>
                              </p:par>
                            </p:childTnLst>
                          </p:cTn>
                        </p:par>
                        <p:par>
                          <p:cTn id="116" fill="hold">
                            <p:stCondLst>
                              <p:cond delay="8000"/>
                            </p:stCondLst>
                            <p:childTnLst>
                              <p:par>
                                <p:cTn id="117" presetID="49" presetClass="entr" presetSubtype="0" decel="100000" fill="hold" nodeType="afterEffect">
                                  <p:stCondLst>
                                    <p:cond delay="0"/>
                                  </p:stCondLst>
                                  <p:childTnLst>
                                    <p:set>
                                      <p:cBhvr>
                                        <p:cTn id="118" dur="1" fill="hold">
                                          <p:stCondLst>
                                            <p:cond delay="0"/>
                                          </p:stCondLst>
                                        </p:cTn>
                                        <p:tgtEl>
                                          <p:spTgt spid="34"/>
                                        </p:tgtEl>
                                        <p:attrNameLst>
                                          <p:attrName>style.visibility</p:attrName>
                                        </p:attrNameLst>
                                      </p:cBhvr>
                                      <p:to>
                                        <p:strVal val="visible"/>
                                      </p:to>
                                    </p:set>
                                    <p:anim calcmode="lin" valueType="num">
                                      <p:cBhvr>
                                        <p:cTn id="119" dur="500" fill="hold"/>
                                        <p:tgtEl>
                                          <p:spTgt spid="34"/>
                                        </p:tgtEl>
                                        <p:attrNameLst>
                                          <p:attrName>ppt_w</p:attrName>
                                        </p:attrNameLst>
                                      </p:cBhvr>
                                      <p:tavLst>
                                        <p:tav tm="0">
                                          <p:val>
                                            <p:fltVal val="0"/>
                                          </p:val>
                                        </p:tav>
                                        <p:tav tm="100000">
                                          <p:val>
                                            <p:strVal val="#ppt_w"/>
                                          </p:val>
                                        </p:tav>
                                      </p:tavLst>
                                    </p:anim>
                                    <p:anim calcmode="lin" valueType="num">
                                      <p:cBhvr>
                                        <p:cTn id="120" dur="500" fill="hold"/>
                                        <p:tgtEl>
                                          <p:spTgt spid="34"/>
                                        </p:tgtEl>
                                        <p:attrNameLst>
                                          <p:attrName>ppt_h</p:attrName>
                                        </p:attrNameLst>
                                      </p:cBhvr>
                                      <p:tavLst>
                                        <p:tav tm="0">
                                          <p:val>
                                            <p:fltVal val="0"/>
                                          </p:val>
                                        </p:tav>
                                        <p:tav tm="100000">
                                          <p:val>
                                            <p:strVal val="#ppt_h"/>
                                          </p:val>
                                        </p:tav>
                                      </p:tavLst>
                                    </p:anim>
                                    <p:anim calcmode="lin" valueType="num">
                                      <p:cBhvr>
                                        <p:cTn id="121" dur="500" fill="hold"/>
                                        <p:tgtEl>
                                          <p:spTgt spid="34"/>
                                        </p:tgtEl>
                                        <p:attrNameLst>
                                          <p:attrName>style.rotation</p:attrName>
                                        </p:attrNameLst>
                                      </p:cBhvr>
                                      <p:tavLst>
                                        <p:tav tm="0">
                                          <p:val>
                                            <p:fltVal val="360"/>
                                          </p:val>
                                        </p:tav>
                                        <p:tav tm="100000">
                                          <p:val>
                                            <p:fltVal val="0"/>
                                          </p:val>
                                        </p:tav>
                                      </p:tavLst>
                                    </p:anim>
                                    <p:animEffect transition="in" filter="fade">
                                      <p:cBhvr>
                                        <p:cTn id="122" dur="500"/>
                                        <p:tgtEl>
                                          <p:spTgt spid="34"/>
                                        </p:tgtEl>
                                      </p:cBhvr>
                                    </p:animEffect>
                                  </p:childTnLst>
                                </p:cTn>
                              </p:par>
                            </p:childTnLst>
                          </p:cTn>
                        </p:par>
                        <p:par>
                          <p:cTn id="123" fill="hold">
                            <p:stCondLst>
                              <p:cond delay="8500"/>
                            </p:stCondLst>
                            <p:childTnLst>
                              <p:par>
                                <p:cTn id="124" presetID="49" presetClass="entr" presetSubtype="0" decel="100000" fill="hold" nodeType="afterEffect">
                                  <p:stCondLst>
                                    <p:cond delay="0"/>
                                  </p:stCondLst>
                                  <p:childTnLst>
                                    <p:set>
                                      <p:cBhvr>
                                        <p:cTn id="125" dur="1" fill="hold">
                                          <p:stCondLst>
                                            <p:cond delay="0"/>
                                          </p:stCondLst>
                                        </p:cTn>
                                        <p:tgtEl>
                                          <p:spTgt spid="41"/>
                                        </p:tgtEl>
                                        <p:attrNameLst>
                                          <p:attrName>style.visibility</p:attrName>
                                        </p:attrNameLst>
                                      </p:cBhvr>
                                      <p:to>
                                        <p:strVal val="visible"/>
                                      </p:to>
                                    </p:set>
                                    <p:anim calcmode="lin" valueType="num">
                                      <p:cBhvr>
                                        <p:cTn id="126" dur="500" fill="hold"/>
                                        <p:tgtEl>
                                          <p:spTgt spid="41"/>
                                        </p:tgtEl>
                                        <p:attrNameLst>
                                          <p:attrName>ppt_w</p:attrName>
                                        </p:attrNameLst>
                                      </p:cBhvr>
                                      <p:tavLst>
                                        <p:tav tm="0">
                                          <p:val>
                                            <p:fltVal val="0"/>
                                          </p:val>
                                        </p:tav>
                                        <p:tav tm="100000">
                                          <p:val>
                                            <p:strVal val="#ppt_w"/>
                                          </p:val>
                                        </p:tav>
                                      </p:tavLst>
                                    </p:anim>
                                    <p:anim calcmode="lin" valueType="num">
                                      <p:cBhvr>
                                        <p:cTn id="127" dur="500" fill="hold"/>
                                        <p:tgtEl>
                                          <p:spTgt spid="41"/>
                                        </p:tgtEl>
                                        <p:attrNameLst>
                                          <p:attrName>ppt_h</p:attrName>
                                        </p:attrNameLst>
                                      </p:cBhvr>
                                      <p:tavLst>
                                        <p:tav tm="0">
                                          <p:val>
                                            <p:fltVal val="0"/>
                                          </p:val>
                                        </p:tav>
                                        <p:tav tm="100000">
                                          <p:val>
                                            <p:strVal val="#ppt_h"/>
                                          </p:val>
                                        </p:tav>
                                      </p:tavLst>
                                    </p:anim>
                                    <p:anim calcmode="lin" valueType="num">
                                      <p:cBhvr>
                                        <p:cTn id="128" dur="500" fill="hold"/>
                                        <p:tgtEl>
                                          <p:spTgt spid="41"/>
                                        </p:tgtEl>
                                        <p:attrNameLst>
                                          <p:attrName>style.rotation</p:attrName>
                                        </p:attrNameLst>
                                      </p:cBhvr>
                                      <p:tavLst>
                                        <p:tav tm="0">
                                          <p:val>
                                            <p:fltVal val="360"/>
                                          </p:val>
                                        </p:tav>
                                        <p:tav tm="100000">
                                          <p:val>
                                            <p:fltVal val="0"/>
                                          </p:val>
                                        </p:tav>
                                      </p:tavLst>
                                    </p:anim>
                                    <p:animEffect transition="in" filter="fade">
                                      <p:cBhvr>
                                        <p:cTn id="129" dur="500"/>
                                        <p:tgtEl>
                                          <p:spTgt spid="41"/>
                                        </p:tgtEl>
                                      </p:cBhvr>
                                    </p:animEffect>
                                  </p:childTnLst>
                                </p:cTn>
                              </p:par>
                            </p:childTnLst>
                          </p:cTn>
                        </p:par>
                        <p:par>
                          <p:cTn id="130" fill="hold">
                            <p:stCondLst>
                              <p:cond delay="9000"/>
                            </p:stCondLst>
                            <p:childTnLst>
                              <p:par>
                                <p:cTn id="131" presetID="49" presetClass="entr" presetSubtype="0" decel="100000" fill="hold" nodeType="afterEffect">
                                  <p:stCondLst>
                                    <p:cond delay="0"/>
                                  </p:stCondLst>
                                  <p:childTnLst>
                                    <p:set>
                                      <p:cBhvr>
                                        <p:cTn id="132" dur="1" fill="hold">
                                          <p:stCondLst>
                                            <p:cond delay="0"/>
                                          </p:stCondLst>
                                        </p:cTn>
                                        <p:tgtEl>
                                          <p:spTgt spid="44"/>
                                        </p:tgtEl>
                                        <p:attrNameLst>
                                          <p:attrName>style.visibility</p:attrName>
                                        </p:attrNameLst>
                                      </p:cBhvr>
                                      <p:to>
                                        <p:strVal val="visible"/>
                                      </p:to>
                                    </p:set>
                                    <p:anim calcmode="lin" valueType="num">
                                      <p:cBhvr>
                                        <p:cTn id="133" dur="500" fill="hold"/>
                                        <p:tgtEl>
                                          <p:spTgt spid="44"/>
                                        </p:tgtEl>
                                        <p:attrNameLst>
                                          <p:attrName>ppt_w</p:attrName>
                                        </p:attrNameLst>
                                      </p:cBhvr>
                                      <p:tavLst>
                                        <p:tav tm="0">
                                          <p:val>
                                            <p:fltVal val="0"/>
                                          </p:val>
                                        </p:tav>
                                        <p:tav tm="100000">
                                          <p:val>
                                            <p:strVal val="#ppt_w"/>
                                          </p:val>
                                        </p:tav>
                                      </p:tavLst>
                                    </p:anim>
                                    <p:anim calcmode="lin" valueType="num">
                                      <p:cBhvr>
                                        <p:cTn id="134" dur="500" fill="hold"/>
                                        <p:tgtEl>
                                          <p:spTgt spid="44"/>
                                        </p:tgtEl>
                                        <p:attrNameLst>
                                          <p:attrName>ppt_h</p:attrName>
                                        </p:attrNameLst>
                                      </p:cBhvr>
                                      <p:tavLst>
                                        <p:tav tm="0">
                                          <p:val>
                                            <p:fltVal val="0"/>
                                          </p:val>
                                        </p:tav>
                                        <p:tav tm="100000">
                                          <p:val>
                                            <p:strVal val="#ppt_h"/>
                                          </p:val>
                                        </p:tav>
                                      </p:tavLst>
                                    </p:anim>
                                    <p:anim calcmode="lin" valueType="num">
                                      <p:cBhvr>
                                        <p:cTn id="135" dur="500" fill="hold"/>
                                        <p:tgtEl>
                                          <p:spTgt spid="44"/>
                                        </p:tgtEl>
                                        <p:attrNameLst>
                                          <p:attrName>style.rotation</p:attrName>
                                        </p:attrNameLst>
                                      </p:cBhvr>
                                      <p:tavLst>
                                        <p:tav tm="0">
                                          <p:val>
                                            <p:fltVal val="360"/>
                                          </p:val>
                                        </p:tav>
                                        <p:tav tm="100000">
                                          <p:val>
                                            <p:fltVal val="0"/>
                                          </p:val>
                                        </p:tav>
                                      </p:tavLst>
                                    </p:anim>
                                    <p:animEffect transition="in" filter="fade">
                                      <p:cBhvr>
                                        <p:cTn id="136" dur="500"/>
                                        <p:tgtEl>
                                          <p:spTgt spid="44"/>
                                        </p:tgtEl>
                                      </p:cBhvr>
                                    </p:animEffect>
                                  </p:childTnLst>
                                </p:cTn>
                              </p:par>
                            </p:childTnLst>
                          </p:cTn>
                        </p:par>
                        <p:par>
                          <p:cTn id="137" fill="hold">
                            <p:stCondLst>
                              <p:cond delay="9500"/>
                            </p:stCondLst>
                            <p:childTnLst>
                              <p:par>
                                <p:cTn id="138" presetID="49" presetClass="entr" presetSubtype="0" decel="100000" fill="hold" nodeType="afterEffect">
                                  <p:stCondLst>
                                    <p:cond delay="0"/>
                                  </p:stCondLst>
                                  <p:childTnLst>
                                    <p:set>
                                      <p:cBhvr>
                                        <p:cTn id="139" dur="1" fill="hold">
                                          <p:stCondLst>
                                            <p:cond delay="0"/>
                                          </p:stCondLst>
                                        </p:cTn>
                                        <p:tgtEl>
                                          <p:spTgt spid="47"/>
                                        </p:tgtEl>
                                        <p:attrNameLst>
                                          <p:attrName>style.visibility</p:attrName>
                                        </p:attrNameLst>
                                      </p:cBhvr>
                                      <p:to>
                                        <p:strVal val="visible"/>
                                      </p:to>
                                    </p:set>
                                    <p:anim calcmode="lin" valueType="num">
                                      <p:cBhvr>
                                        <p:cTn id="140" dur="500" fill="hold"/>
                                        <p:tgtEl>
                                          <p:spTgt spid="47"/>
                                        </p:tgtEl>
                                        <p:attrNameLst>
                                          <p:attrName>ppt_w</p:attrName>
                                        </p:attrNameLst>
                                      </p:cBhvr>
                                      <p:tavLst>
                                        <p:tav tm="0">
                                          <p:val>
                                            <p:fltVal val="0"/>
                                          </p:val>
                                        </p:tav>
                                        <p:tav tm="100000">
                                          <p:val>
                                            <p:strVal val="#ppt_w"/>
                                          </p:val>
                                        </p:tav>
                                      </p:tavLst>
                                    </p:anim>
                                    <p:anim calcmode="lin" valueType="num">
                                      <p:cBhvr>
                                        <p:cTn id="141" dur="500" fill="hold"/>
                                        <p:tgtEl>
                                          <p:spTgt spid="47"/>
                                        </p:tgtEl>
                                        <p:attrNameLst>
                                          <p:attrName>ppt_h</p:attrName>
                                        </p:attrNameLst>
                                      </p:cBhvr>
                                      <p:tavLst>
                                        <p:tav tm="0">
                                          <p:val>
                                            <p:fltVal val="0"/>
                                          </p:val>
                                        </p:tav>
                                        <p:tav tm="100000">
                                          <p:val>
                                            <p:strVal val="#ppt_h"/>
                                          </p:val>
                                        </p:tav>
                                      </p:tavLst>
                                    </p:anim>
                                    <p:anim calcmode="lin" valueType="num">
                                      <p:cBhvr>
                                        <p:cTn id="142" dur="500" fill="hold"/>
                                        <p:tgtEl>
                                          <p:spTgt spid="47"/>
                                        </p:tgtEl>
                                        <p:attrNameLst>
                                          <p:attrName>style.rotation</p:attrName>
                                        </p:attrNameLst>
                                      </p:cBhvr>
                                      <p:tavLst>
                                        <p:tav tm="0">
                                          <p:val>
                                            <p:fltVal val="360"/>
                                          </p:val>
                                        </p:tav>
                                        <p:tav tm="100000">
                                          <p:val>
                                            <p:fltVal val="0"/>
                                          </p:val>
                                        </p:tav>
                                      </p:tavLst>
                                    </p:anim>
                                    <p:animEffect transition="in" filter="fade">
                                      <p:cBhvr>
                                        <p:cTn id="143" dur="500"/>
                                        <p:tgtEl>
                                          <p:spTgt spid="47"/>
                                        </p:tgtEl>
                                      </p:cBhvr>
                                    </p:animEffect>
                                  </p:childTnLst>
                                </p:cTn>
                              </p:par>
                            </p:childTnLst>
                          </p:cTn>
                        </p:par>
                        <p:par>
                          <p:cTn id="144" fill="hold">
                            <p:stCondLst>
                              <p:cond delay="10000"/>
                            </p:stCondLst>
                            <p:childTnLst>
                              <p:par>
                                <p:cTn id="145" presetID="49" presetClass="entr" presetSubtype="0" decel="100000" fill="hold" grpId="0" nodeType="afterEffect">
                                  <p:stCondLst>
                                    <p:cond delay="0"/>
                                  </p:stCondLst>
                                  <p:childTnLst>
                                    <p:set>
                                      <p:cBhvr>
                                        <p:cTn id="146" dur="1" fill="hold">
                                          <p:stCondLst>
                                            <p:cond delay="0"/>
                                          </p:stCondLst>
                                        </p:cTn>
                                        <p:tgtEl>
                                          <p:spTgt spid="50"/>
                                        </p:tgtEl>
                                        <p:attrNameLst>
                                          <p:attrName>style.visibility</p:attrName>
                                        </p:attrNameLst>
                                      </p:cBhvr>
                                      <p:to>
                                        <p:strVal val="visible"/>
                                      </p:to>
                                    </p:set>
                                    <p:anim calcmode="lin" valueType="num">
                                      <p:cBhvr>
                                        <p:cTn id="147" dur="500" fill="hold"/>
                                        <p:tgtEl>
                                          <p:spTgt spid="50"/>
                                        </p:tgtEl>
                                        <p:attrNameLst>
                                          <p:attrName>ppt_w</p:attrName>
                                        </p:attrNameLst>
                                      </p:cBhvr>
                                      <p:tavLst>
                                        <p:tav tm="0">
                                          <p:val>
                                            <p:fltVal val="0"/>
                                          </p:val>
                                        </p:tav>
                                        <p:tav tm="100000">
                                          <p:val>
                                            <p:strVal val="#ppt_w"/>
                                          </p:val>
                                        </p:tav>
                                      </p:tavLst>
                                    </p:anim>
                                    <p:anim calcmode="lin" valueType="num">
                                      <p:cBhvr>
                                        <p:cTn id="148" dur="500" fill="hold"/>
                                        <p:tgtEl>
                                          <p:spTgt spid="50"/>
                                        </p:tgtEl>
                                        <p:attrNameLst>
                                          <p:attrName>ppt_h</p:attrName>
                                        </p:attrNameLst>
                                      </p:cBhvr>
                                      <p:tavLst>
                                        <p:tav tm="0">
                                          <p:val>
                                            <p:fltVal val="0"/>
                                          </p:val>
                                        </p:tav>
                                        <p:tav tm="100000">
                                          <p:val>
                                            <p:strVal val="#ppt_h"/>
                                          </p:val>
                                        </p:tav>
                                      </p:tavLst>
                                    </p:anim>
                                    <p:anim calcmode="lin" valueType="num">
                                      <p:cBhvr>
                                        <p:cTn id="149" dur="500" fill="hold"/>
                                        <p:tgtEl>
                                          <p:spTgt spid="50"/>
                                        </p:tgtEl>
                                        <p:attrNameLst>
                                          <p:attrName>style.rotation</p:attrName>
                                        </p:attrNameLst>
                                      </p:cBhvr>
                                      <p:tavLst>
                                        <p:tav tm="0">
                                          <p:val>
                                            <p:fltVal val="360"/>
                                          </p:val>
                                        </p:tav>
                                        <p:tav tm="100000">
                                          <p:val>
                                            <p:fltVal val="0"/>
                                          </p:val>
                                        </p:tav>
                                      </p:tavLst>
                                    </p:anim>
                                    <p:animEffect transition="in" filter="fade">
                                      <p:cBhvr>
                                        <p:cTn id="150" dur="500"/>
                                        <p:tgtEl>
                                          <p:spTgt spid="50"/>
                                        </p:tgtEl>
                                      </p:cBhvr>
                                    </p:animEffect>
                                  </p:childTnLst>
                                </p:cTn>
                              </p:par>
                            </p:childTnLst>
                          </p:cTn>
                        </p:par>
                        <p:par>
                          <p:cTn id="151" fill="hold">
                            <p:stCondLst>
                              <p:cond delay="10500"/>
                            </p:stCondLst>
                            <p:childTnLst>
                              <p:par>
                                <p:cTn id="152" presetID="49" presetClass="entr" presetSubtype="0" decel="100000" fill="hold" grpId="0" nodeType="afterEffect">
                                  <p:stCondLst>
                                    <p:cond delay="0"/>
                                  </p:stCondLst>
                                  <p:childTnLst>
                                    <p:set>
                                      <p:cBhvr>
                                        <p:cTn id="153" dur="1" fill="hold">
                                          <p:stCondLst>
                                            <p:cond delay="0"/>
                                          </p:stCondLst>
                                        </p:cTn>
                                        <p:tgtEl>
                                          <p:spTgt spid="37"/>
                                        </p:tgtEl>
                                        <p:attrNameLst>
                                          <p:attrName>style.visibility</p:attrName>
                                        </p:attrNameLst>
                                      </p:cBhvr>
                                      <p:to>
                                        <p:strVal val="visible"/>
                                      </p:to>
                                    </p:set>
                                    <p:anim calcmode="lin" valueType="num">
                                      <p:cBhvr>
                                        <p:cTn id="154" dur="500" fill="hold"/>
                                        <p:tgtEl>
                                          <p:spTgt spid="37"/>
                                        </p:tgtEl>
                                        <p:attrNameLst>
                                          <p:attrName>ppt_w</p:attrName>
                                        </p:attrNameLst>
                                      </p:cBhvr>
                                      <p:tavLst>
                                        <p:tav tm="0">
                                          <p:val>
                                            <p:fltVal val="0"/>
                                          </p:val>
                                        </p:tav>
                                        <p:tav tm="100000">
                                          <p:val>
                                            <p:strVal val="#ppt_w"/>
                                          </p:val>
                                        </p:tav>
                                      </p:tavLst>
                                    </p:anim>
                                    <p:anim calcmode="lin" valueType="num">
                                      <p:cBhvr>
                                        <p:cTn id="155" dur="500" fill="hold"/>
                                        <p:tgtEl>
                                          <p:spTgt spid="37"/>
                                        </p:tgtEl>
                                        <p:attrNameLst>
                                          <p:attrName>ppt_h</p:attrName>
                                        </p:attrNameLst>
                                      </p:cBhvr>
                                      <p:tavLst>
                                        <p:tav tm="0">
                                          <p:val>
                                            <p:fltVal val="0"/>
                                          </p:val>
                                        </p:tav>
                                        <p:tav tm="100000">
                                          <p:val>
                                            <p:strVal val="#ppt_h"/>
                                          </p:val>
                                        </p:tav>
                                      </p:tavLst>
                                    </p:anim>
                                    <p:anim calcmode="lin" valueType="num">
                                      <p:cBhvr>
                                        <p:cTn id="156" dur="500" fill="hold"/>
                                        <p:tgtEl>
                                          <p:spTgt spid="37"/>
                                        </p:tgtEl>
                                        <p:attrNameLst>
                                          <p:attrName>style.rotation</p:attrName>
                                        </p:attrNameLst>
                                      </p:cBhvr>
                                      <p:tavLst>
                                        <p:tav tm="0">
                                          <p:val>
                                            <p:fltVal val="360"/>
                                          </p:val>
                                        </p:tav>
                                        <p:tav tm="100000">
                                          <p:val>
                                            <p:fltVal val="0"/>
                                          </p:val>
                                        </p:tav>
                                      </p:tavLst>
                                    </p:anim>
                                    <p:animEffect transition="in" filter="fade">
                                      <p:cBhvr>
                                        <p:cTn id="157" dur="500"/>
                                        <p:tgtEl>
                                          <p:spTgt spid="37"/>
                                        </p:tgtEl>
                                      </p:cBhvr>
                                    </p:animEffect>
                                  </p:childTnLst>
                                </p:cTn>
                              </p:par>
                            </p:childTnLst>
                          </p:cTn>
                        </p:par>
                        <p:par>
                          <p:cTn id="158" fill="hold">
                            <p:stCondLst>
                              <p:cond delay="11000"/>
                            </p:stCondLst>
                            <p:childTnLst>
                              <p:par>
                                <p:cTn id="159" presetID="49" presetClass="entr" presetSubtype="0" decel="100000" fill="hold" grpId="0" nodeType="afterEffect">
                                  <p:stCondLst>
                                    <p:cond delay="0"/>
                                  </p:stCondLst>
                                  <p:childTnLst>
                                    <p:set>
                                      <p:cBhvr>
                                        <p:cTn id="160" dur="1" fill="hold">
                                          <p:stCondLst>
                                            <p:cond delay="0"/>
                                          </p:stCondLst>
                                        </p:cTn>
                                        <p:tgtEl>
                                          <p:spTgt spid="38"/>
                                        </p:tgtEl>
                                        <p:attrNameLst>
                                          <p:attrName>style.visibility</p:attrName>
                                        </p:attrNameLst>
                                      </p:cBhvr>
                                      <p:to>
                                        <p:strVal val="visible"/>
                                      </p:to>
                                    </p:set>
                                    <p:anim calcmode="lin" valueType="num">
                                      <p:cBhvr>
                                        <p:cTn id="161" dur="500" fill="hold"/>
                                        <p:tgtEl>
                                          <p:spTgt spid="38"/>
                                        </p:tgtEl>
                                        <p:attrNameLst>
                                          <p:attrName>ppt_w</p:attrName>
                                        </p:attrNameLst>
                                      </p:cBhvr>
                                      <p:tavLst>
                                        <p:tav tm="0">
                                          <p:val>
                                            <p:fltVal val="0"/>
                                          </p:val>
                                        </p:tav>
                                        <p:tav tm="100000">
                                          <p:val>
                                            <p:strVal val="#ppt_w"/>
                                          </p:val>
                                        </p:tav>
                                      </p:tavLst>
                                    </p:anim>
                                    <p:anim calcmode="lin" valueType="num">
                                      <p:cBhvr>
                                        <p:cTn id="162" dur="500" fill="hold"/>
                                        <p:tgtEl>
                                          <p:spTgt spid="38"/>
                                        </p:tgtEl>
                                        <p:attrNameLst>
                                          <p:attrName>ppt_h</p:attrName>
                                        </p:attrNameLst>
                                      </p:cBhvr>
                                      <p:tavLst>
                                        <p:tav tm="0">
                                          <p:val>
                                            <p:fltVal val="0"/>
                                          </p:val>
                                        </p:tav>
                                        <p:tav tm="100000">
                                          <p:val>
                                            <p:strVal val="#ppt_h"/>
                                          </p:val>
                                        </p:tav>
                                      </p:tavLst>
                                    </p:anim>
                                    <p:anim calcmode="lin" valueType="num">
                                      <p:cBhvr>
                                        <p:cTn id="163" dur="500" fill="hold"/>
                                        <p:tgtEl>
                                          <p:spTgt spid="38"/>
                                        </p:tgtEl>
                                        <p:attrNameLst>
                                          <p:attrName>style.rotation</p:attrName>
                                        </p:attrNameLst>
                                      </p:cBhvr>
                                      <p:tavLst>
                                        <p:tav tm="0">
                                          <p:val>
                                            <p:fltVal val="360"/>
                                          </p:val>
                                        </p:tav>
                                        <p:tav tm="100000">
                                          <p:val>
                                            <p:fltVal val="0"/>
                                          </p:val>
                                        </p:tav>
                                      </p:tavLst>
                                    </p:anim>
                                    <p:animEffect transition="in" filter="fade">
                                      <p:cBhvr>
                                        <p:cTn id="164" dur="500"/>
                                        <p:tgtEl>
                                          <p:spTgt spid="38"/>
                                        </p:tgtEl>
                                      </p:cBhvr>
                                    </p:animEffect>
                                  </p:childTnLst>
                                </p:cTn>
                              </p:par>
                            </p:childTnLst>
                          </p:cTn>
                        </p:par>
                        <p:par>
                          <p:cTn id="165" fill="hold">
                            <p:stCondLst>
                              <p:cond delay="11500"/>
                            </p:stCondLst>
                            <p:childTnLst>
                              <p:par>
                                <p:cTn id="166" presetID="49" presetClass="entr" presetSubtype="0" decel="100000" fill="hold" grpId="0" nodeType="afterEffect">
                                  <p:stCondLst>
                                    <p:cond delay="0"/>
                                  </p:stCondLst>
                                  <p:childTnLst>
                                    <p:set>
                                      <p:cBhvr>
                                        <p:cTn id="167" dur="1" fill="hold">
                                          <p:stCondLst>
                                            <p:cond delay="0"/>
                                          </p:stCondLst>
                                        </p:cTn>
                                        <p:tgtEl>
                                          <p:spTgt spid="39"/>
                                        </p:tgtEl>
                                        <p:attrNameLst>
                                          <p:attrName>style.visibility</p:attrName>
                                        </p:attrNameLst>
                                      </p:cBhvr>
                                      <p:to>
                                        <p:strVal val="visible"/>
                                      </p:to>
                                    </p:set>
                                    <p:anim calcmode="lin" valueType="num">
                                      <p:cBhvr>
                                        <p:cTn id="168" dur="500" fill="hold"/>
                                        <p:tgtEl>
                                          <p:spTgt spid="39"/>
                                        </p:tgtEl>
                                        <p:attrNameLst>
                                          <p:attrName>ppt_w</p:attrName>
                                        </p:attrNameLst>
                                      </p:cBhvr>
                                      <p:tavLst>
                                        <p:tav tm="0">
                                          <p:val>
                                            <p:fltVal val="0"/>
                                          </p:val>
                                        </p:tav>
                                        <p:tav tm="100000">
                                          <p:val>
                                            <p:strVal val="#ppt_w"/>
                                          </p:val>
                                        </p:tav>
                                      </p:tavLst>
                                    </p:anim>
                                    <p:anim calcmode="lin" valueType="num">
                                      <p:cBhvr>
                                        <p:cTn id="169" dur="500" fill="hold"/>
                                        <p:tgtEl>
                                          <p:spTgt spid="39"/>
                                        </p:tgtEl>
                                        <p:attrNameLst>
                                          <p:attrName>ppt_h</p:attrName>
                                        </p:attrNameLst>
                                      </p:cBhvr>
                                      <p:tavLst>
                                        <p:tav tm="0">
                                          <p:val>
                                            <p:fltVal val="0"/>
                                          </p:val>
                                        </p:tav>
                                        <p:tav tm="100000">
                                          <p:val>
                                            <p:strVal val="#ppt_h"/>
                                          </p:val>
                                        </p:tav>
                                      </p:tavLst>
                                    </p:anim>
                                    <p:anim calcmode="lin" valueType="num">
                                      <p:cBhvr>
                                        <p:cTn id="170" dur="500" fill="hold"/>
                                        <p:tgtEl>
                                          <p:spTgt spid="39"/>
                                        </p:tgtEl>
                                        <p:attrNameLst>
                                          <p:attrName>style.rotation</p:attrName>
                                        </p:attrNameLst>
                                      </p:cBhvr>
                                      <p:tavLst>
                                        <p:tav tm="0">
                                          <p:val>
                                            <p:fltVal val="360"/>
                                          </p:val>
                                        </p:tav>
                                        <p:tav tm="100000">
                                          <p:val>
                                            <p:fltVal val="0"/>
                                          </p:val>
                                        </p:tav>
                                      </p:tavLst>
                                    </p:anim>
                                    <p:animEffect transition="in" filter="fade">
                                      <p:cBhvr>
                                        <p:cTn id="171" dur="500"/>
                                        <p:tgtEl>
                                          <p:spTgt spid="39"/>
                                        </p:tgtEl>
                                      </p:cBhvr>
                                    </p:animEffect>
                                  </p:childTnLst>
                                </p:cTn>
                              </p:par>
                            </p:childTnLst>
                          </p:cTn>
                        </p:par>
                        <p:par>
                          <p:cTn id="172" fill="hold">
                            <p:stCondLst>
                              <p:cond delay="12000"/>
                            </p:stCondLst>
                            <p:childTnLst>
                              <p:par>
                                <p:cTn id="173" presetID="49" presetClass="entr" presetSubtype="0" decel="100000" fill="hold" grpId="0" nodeType="afterEffect">
                                  <p:stCondLst>
                                    <p:cond delay="0"/>
                                  </p:stCondLst>
                                  <p:childTnLst>
                                    <p:set>
                                      <p:cBhvr>
                                        <p:cTn id="174" dur="1" fill="hold">
                                          <p:stCondLst>
                                            <p:cond delay="0"/>
                                          </p:stCondLst>
                                        </p:cTn>
                                        <p:tgtEl>
                                          <p:spTgt spid="40"/>
                                        </p:tgtEl>
                                        <p:attrNameLst>
                                          <p:attrName>style.visibility</p:attrName>
                                        </p:attrNameLst>
                                      </p:cBhvr>
                                      <p:to>
                                        <p:strVal val="visible"/>
                                      </p:to>
                                    </p:set>
                                    <p:anim calcmode="lin" valueType="num">
                                      <p:cBhvr>
                                        <p:cTn id="175" dur="500" fill="hold"/>
                                        <p:tgtEl>
                                          <p:spTgt spid="40"/>
                                        </p:tgtEl>
                                        <p:attrNameLst>
                                          <p:attrName>ppt_w</p:attrName>
                                        </p:attrNameLst>
                                      </p:cBhvr>
                                      <p:tavLst>
                                        <p:tav tm="0">
                                          <p:val>
                                            <p:fltVal val="0"/>
                                          </p:val>
                                        </p:tav>
                                        <p:tav tm="100000">
                                          <p:val>
                                            <p:strVal val="#ppt_w"/>
                                          </p:val>
                                        </p:tav>
                                      </p:tavLst>
                                    </p:anim>
                                    <p:anim calcmode="lin" valueType="num">
                                      <p:cBhvr>
                                        <p:cTn id="176" dur="500" fill="hold"/>
                                        <p:tgtEl>
                                          <p:spTgt spid="40"/>
                                        </p:tgtEl>
                                        <p:attrNameLst>
                                          <p:attrName>ppt_h</p:attrName>
                                        </p:attrNameLst>
                                      </p:cBhvr>
                                      <p:tavLst>
                                        <p:tav tm="0">
                                          <p:val>
                                            <p:fltVal val="0"/>
                                          </p:val>
                                        </p:tav>
                                        <p:tav tm="100000">
                                          <p:val>
                                            <p:strVal val="#ppt_h"/>
                                          </p:val>
                                        </p:tav>
                                      </p:tavLst>
                                    </p:anim>
                                    <p:anim calcmode="lin" valueType="num">
                                      <p:cBhvr>
                                        <p:cTn id="177" dur="500" fill="hold"/>
                                        <p:tgtEl>
                                          <p:spTgt spid="40"/>
                                        </p:tgtEl>
                                        <p:attrNameLst>
                                          <p:attrName>style.rotation</p:attrName>
                                        </p:attrNameLst>
                                      </p:cBhvr>
                                      <p:tavLst>
                                        <p:tav tm="0">
                                          <p:val>
                                            <p:fltVal val="360"/>
                                          </p:val>
                                        </p:tav>
                                        <p:tav tm="100000">
                                          <p:val>
                                            <p:fltVal val="0"/>
                                          </p:val>
                                        </p:tav>
                                      </p:tavLst>
                                    </p:anim>
                                    <p:animEffect transition="in" filter="fade">
                                      <p:cBhvr>
                                        <p:cTn id="178" dur="500"/>
                                        <p:tgtEl>
                                          <p:spTgt spid="40"/>
                                        </p:tgtEl>
                                      </p:cBhvr>
                                    </p:animEffect>
                                  </p:childTnLst>
                                </p:cTn>
                              </p:par>
                            </p:childTnLst>
                          </p:cTn>
                        </p:par>
                        <p:par>
                          <p:cTn id="179" fill="hold">
                            <p:stCondLst>
                              <p:cond delay="12500"/>
                            </p:stCondLst>
                            <p:childTnLst>
                              <p:par>
                                <p:cTn id="180" presetID="49" presetClass="entr" presetSubtype="0" decel="100000" fill="hold" grpId="0" nodeType="afterEffect">
                                  <p:stCondLst>
                                    <p:cond delay="0"/>
                                  </p:stCondLst>
                                  <p:childTnLst>
                                    <p:set>
                                      <p:cBhvr>
                                        <p:cTn id="181" dur="1" fill="hold">
                                          <p:stCondLst>
                                            <p:cond delay="0"/>
                                          </p:stCondLst>
                                        </p:cTn>
                                        <p:tgtEl>
                                          <p:spTgt spid="42"/>
                                        </p:tgtEl>
                                        <p:attrNameLst>
                                          <p:attrName>style.visibility</p:attrName>
                                        </p:attrNameLst>
                                      </p:cBhvr>
                                      <p:to>
                                        <p:strVal val="visible"/>
                                      </p:to>
                                    </p:set>
                                    <p:anim calcmode="lin" valueType="num">
                                      <p:cBhvr>
                                        <p:cTn id="182" dur="500" fill="hold"/>
                                        <p:tgtEl>
                                          <p:spTgt spid="42"/>
                                        </p:tgtEl>
                                        <p:attrNameLst>
                                          <p:attrName>ppt_w</p:attrName>
                                        </p:attrNameLst>
                                      </p:cBhvr>
                                      <p:tavLst>
                                        <p:tav tm="0">
                                          <p:val>
                                            <p:fltVal val="0"/>
                                          </p:val>
                                        </p:tav>
                                        <p:tav tm="100000">
                                          <p:val>
                                            <p:strVal val="#ppt_w"/>
                                          </p:val>
                                        </p:tav>
                                      </p:tavLst>
                                    </p:anim>
                                    <p:anim calcmode="lin" valueType="num">
                                      <p:cBhvr>
                                        <p:cTn id="183" dur="500" fill="hold"/>
                                        <p:tgtEl>
                                          <p:spTgt spid="42"/>
                                        </p:tgtEl>
                                        <p:attrNameLst>
                                          <p:attrName>ppt_h</p:attrName>
                                        </p:attrNameLst>
                                      </p:cBhvr>
                                      <p:tavLst>
                                        <p:tav tm="0">
                                          <p:val>
                                            <p:fltVal val="0"/>
                                          </p:val>
                                        </p:tav>
                                        <p:tav tm="100000">
                                          <p:val>
                                            <p:strVal val="#ppt_h"/>
                                          </p:val>
                                        </p:tav>
                                      </p:tavLst>
                                    </p:anim>
                                    <p:anim calcmode="lin" valueType="num">
                                      <p:cBhvr>
                                        <p:cTn id="184" dur="500" fill="hold"/>
                                        <p:tgtEl>
                                          <p:spTgt spid="42"/>
                                        </p:tgtEl>
                                        <p:attrNameLst>
                                          <p:attrName>style.rotation</p:attrName>
                                        </p:attrNameLst>
                                      </p:cBhvr>
                                      <p:tavLst>
                                        <p:tav tm="0">
                                          <p:val>
                                            <p:fltVal val="360"/>
                                          </p:val>
                                        </p:tav>
                                        <p:tav tm="100000">
                                          <p:val>
                                            <p:fltVal val="0"/>
                                          </p:val>
                                        </p:tav>
                                      </p:tavLst>
                                    </p:anim>
                                    <p:animEffect transition="in" filter="fade">
                                      <p:cBhvr>
                                        <p:cTn id="185" dur="500"/>
                                        <p:tgtEl>
                                          <p:spTgt spid="42"/>
                                        </p:tgtEl>
                                      </p:cBhvr>
                                    </p:animEffect>
                                  </p:childTnLst>
                                </p:cTn>
                              </p:par>
                            </p:childTnLst>
                          </p:cTn>
                        </p:par>
                        <p:par>
                          <p:cTn id="186" fill="hold">
                            <p:stCondLst>
                              <p:cond delay="13000"/>
                            </p:stCondLst>
                            <p:childTnLst>
                              <p:par>
                                <p:cTn id="187" presetID="49" presetClass="entr" presetSubtype="0" decel="100000" fill="hold" nodeType="afterEffect">
                                  <p:stCondLst>
                                    <p:cond delay="0"/>
                                  </p:stCondLst>
                                  <p:childTnLst>
                                    <p:set>
                                      <p:cBhvr>
                                        <p:cTn id="188" dur="1" fill="hold">
                                          <p:stCondLst>
                                            <p:cond delay="0"/>
                                          </p:stCondLst>
                                        </p:cTn>
                                        <p:tgtEl>
                                          <p:spTgt spid="43"/>
                                        </p:tgtEl>
                                        <p:attrNameLst>
                                          <p:attrName>style.visibility</p:attrName>
                                        </p:attrNameLst>
                                      </p:cBhvr>
                                      <p:to>
                                        <p:strVal val="visible"/>
                                      </p:to>
                                    </p:set>
                                    <p:anim calcmode="lin" valueType="num">
                                      <p:cBhvr>
                                        <p:cTn id="189" dur="500" fill="hold"/>
                                        <p:tgtEl>
                                          <p:spTgt spid="43"/>
                                        </p:tgtEl>
                                        <p:attrNameLst>
                                          <p:attrName>ppt_w</p:attrName>
                                        </p:attrNameLst>
                                      </p:cBhvr>
                                      <p:tavLst>
                                        <p:tav tm="0">
                                          <p:val>
                                            <p:fltVal val="0"/>
                                          </p:val>
                                        </p:tav>
                                        <p:tav tm="100000">
                                          <p:val>
                                            <p:strVal val="#ppt_w"/>
                                          </p:val>
                                        </p:tav>
                                      </p:tavLst>
                                    </p:anim>
                                    <p:anim calcmode="lin" valueType="num">
                                      <p:cBhvr>
                                        <p:cTn id="190" dur="500" fill="hold"/>
                                        <p:tgtEl>
                                          <p:spTgt spid="43"/>
                                        </p:tgtEl>
                                        <p:attrNameLst>
                                          <p:attrName>ppt_h</p:attrName>
                                        </p:attrNameLst>
                                      </p:cBhvr>
                                      <p:tavLst>
                                        <p:tav tm="0">
                                          <p:val>
                                            <p:fltVal val="0"/>
                                          </p:val>
                                        </p:tav>
                                        <p:tav tm="100000">
                                          <p:val>
                                            <p:strVal val="#ppt_h"/>
                                          </p:val>
                                        </p:tav>
                                      </p:tavLst>
                                    </p:anim>
                                    <p:anim calcmode="lin" valueType="num">
                                      <p:cBhvr>
                                        <p:cTn id="191" dur="500" fill="hold"/>
                                        <p:tgtEl>
                                          <p:spTgt spid="43"/>
                                        </p:tgtEl>
                                        <p:attrNameLst>
                                          <p:attrName>style.rotation</p:attrName>
                                        </p:attrNameLst>
                                      </p:cBhvr>
                                      <p:tavLst>
                                        <p:tav tm="0">
                                          <p:val>
                                            <p:fltVal val="360"/>
                                          </p:val>
                                        </p:tav>
                                        <p:tav tm="100000">
                                          <p:val>
                                            <p:fltVal val="0"/>
                                          </p:val>
                                        </p:tav>
                                      </p:tavLst>
                                    </p:anim>
                                    <p:animEffect transition="in" filter="fade">
                                      <p:cBhvr>
                                        <p:cTn id="192" dur="500"/>
                                        <p:tgtEl>
                                          <p:spTgt spid="43"/>
                                        </p:tgtEl>
                                      </p:cBhvr>
                                    </p:animEffect>
                                  </p:childTnLst>
                                </p:cTn>
                              </p:par>
                            </p:childTnLst>
                          </p:cTn>
                        </p:par>
                        <p:par>
                          <p:cTn id="193" fill="hold">
                            <p:stCondLst>
                              <p:cond delay="13500"/>
                            </p:stCondLst>
                            <p:childTnLst>
                              <p:par>
                                <p:cTn id="194" presetID="49" presetClass="entr" presetSubtype="0" decel="100000" fill="hold" nodeType="afterEffect">
                                  <p:stCondLst>
                                    <p:cond delay="0"/>
                                  </p:stCondLst>
                                  <p:childTnLst>
                                    <p:set>
                                      <p:cBhvr>
                                        <p:cTn id="195" dur="1" fill="hold">
                                          <p:stCondLst>
                                            <p:cond delay="0"/>
                                          </p:stCondLst>
                                        </p:cTn>
                                        <p:tgtEl>
                                          <p:spTgt spid="45"/>
                                        </p:tgtEl>
                                        <p:attrNameLst>
                                          <p:attrName>style.visibility</p:attrName>
                                        </p:attrNameLst>
                                      </p:cBhvr>
                                      <p:to>
                                        <p:strVal val="visible"/>
                                      </p:to>
                                    </p:set>
                                    <p:anim calcmode="lin" valueType="num">
                                      <p:cBhvr>
                                        <p:cTn id="196" dur="500" fill="hold"/>
                                        <p:tgtEl>
                                          <p:spTgt spid="45"/>
                                        </p:tgtEl>
                                        <p:attrNameLst>
                                          <p:attrName>ppt_w</p:attrName>
                                        </p:attrNameLst>
                                      </p:cBhvr>
                                      <p:tavLst>
                                        <p:tav tm="0">
                                          <p:val>
                                            <p:fltVal val="0"/>
                                          </p:val>
                                        </p:tav>
                                        <p:tav tm="100000">
                                          <p:val>
                                            <p:strVal val="#ppt_w"/>
                                          </p:val>
                                        </p:tav>
                                      </p:tavLst>
                                    </p:anim>
                                    <p:anim calcmode="lin" valueType="num">
                                      <p:cBhvr>
                                        <p:cTn id="197" dur="500" fill="hold"/>
                                        <p:tgtEl>
                                          <p:spTgt spid="45"/>
                                        </p:tgtEl>
                                        <p:attrNameLst>
                                          <p:attrName>ppt_h</p:attrName>
                                        </p:attrNameLst>
                                      </p:cBhvr>
                                      <p:tavLst>
                                        <p:tav tm="0">
                                          <p:val>
                                            <p:fltVal val="0"/>
                                          </p:val>
                                        </p:tav>
                                        <p:tav tm="100000">
                                          <p:val>
                                            <p:strVal val="#ppt_h"/>
                                          </p:val>
                                        </p:tav>
                                      </p:tavLst>
                                    </p:anim>
                                    <p:anim calcmode="lin" valueType="num">
                                      <p:cBhvr>
                                        <p:cTn id="198" dur="500" fill="hold"/>
                                        <p:tgtEl>
                                          <p:spTgt spid="45"/>
                                        </p:tgtEl>
                                        <p:attrNameLst>
                                          <p:attrName>style.rotation</p:attrName>
                                        </p:attrNameLst>
                                      </p:cBhvr>
                                      <p:tavLst>
                                        <p:tav tm="0">
                                          <p:val>
                                            <p:fltVal val="360"/>
                                          </p:val>
                                        </p:tav>
                                        <p:tav tm="100000">
                                          <p:val>
                                            <p:fltVal val="0"/>
                                          </p:val>
                                        </p:tav>
                                      </p:tavLst>
                                    </p:anim>
                                    <p:animEffect transition="in" filter="fade">
                                      <p:cBhvr>
                                        <p:cTn id="199" dur="500"/>
                                        <p:tgtEl>
                                          <p:spTgt spid="45"/>
                                        </p:tgtEl>
                                      </p:cBhvr>
                                    </p:animEffect>
                                  </p:childTnLst>
                                </p:cTn>
                              </p:par>
                            </p:childTnLst>
                          </p:cTn>
                        </p:par>
                        <p:par>
                          <p:cTn id="200" fill="hold">
                            <p:stCondLst>
                              <p:cond delay="14000"/>
                            </p:stCondLst>
                            <p:childTnLst>
                              <p:par>
                                <p:cTn id="201" presetID="49" presetClass="entr" presetSubtype="0" decel="100000" fill="hold" nodeType="afterEffect">
                                  <p:stCondLst>
                                    <p:cond delay="0"/>
                                  </p:stCondLst>
                                  <p:childTnLst>
                                    <p:set>
                                      <p:cBhvr>
                                        <p:cTn id="202" dur="1" fill="hold">
                                          <p:stCondLst>
                                            <p:cond delay="0"/>
                                          </p:stCondLst>
                                        </p:cTn>
                                        <p:tgtEl>
                                          <p:spTgt spid="46"/>
                                        </p:tgtEl>
                                        <p:attrNameLst>
                                          <p:attrName>style.visibility</p:attrName>
                                        </p:attrNameLst>
                                      </p:cBhvr>
                                      <p:to>
                                        <p:strVal val="visible"/>
                                      </p:to>
                                    </p:set>
                                    <p:anim calcmode="lin" valueType="num">
                                      <p:cBhvr>
                                        <p:cTn id="203" dur="500" fill="hold"/>
                                        <p:tgtEl>
                                          <p:spTgt spid="46"/>
                                        </p:tgtEl>
                                        <p:attrNameLst>
                                          <p:attrName>ppt_w</p:attrName>
                                        </p:attrNameLst>
                                      </p:cBhvr>
                                      <p:tavLst>
                                        <p:tav tm="0">
                                          <p:val>
                                            <p:fltVal val="0"/>
                                          </p:val>
                                        </p:tav>
                                        <p:tav tm="100000">
                                          <p:val>
                                            <p:strVal val="#ppt_w"/>
                                          </p:val>
                                        </p:tav>
                                      </p:tavLst>
                                    </p:anim>
                                    <p:anim calcmode="lin" valueType="num">
                                      <p:cBhvr>
                                        <p:cTn id="204" dur="500" fill="hold"/>
                                        <p:tgtEl>
                                          <p:spTgt spid="46"/>
                                        </p:tgtEl>
                                        <p:attrNameLst>
                                          <p:attrName>ppt_h</p:attrName>
                                        </p:attrNameLst>
                                      </p:cBhvr>
                                      <p:tavLst>
                                        <p:tav tm="0">
                                          <p:val>
                                            <p:fltVal val="0"/>
                                          </p:val>
                                        </p:tav>
                                        <p:tav tm="100000">
                                          <p:val>
                                            <p:strVal val="#ppt_h"/>
                                          </p:val>
                                        </p:tav>
                                      </p:tavLst>
                                    </p:anim>
                                    <p:anim calcmode="lin" valueType="num">
                                      <p:cBhvr>
                                        <p:cTn id="205" dur="500" fill="hold"/>
                                        <p:tgtEl>
                                          <p:spTgt spid="46"/>
                                        </p:tgtEl>
                                        <p:attrNameLst>
                                          <p:attrName>style.rotation</p:attrName>
                                        </p:attrNameLst>
                                      </p:cBhvr>
                                      <p:tavLst>
                                        <p:tav tm="0">
                                          <p:val>
                                            <p:fltVal val="360"/>
                                          </p:val>
                                        </p:tav>
                                        <p:tav tm="100000">
                                          <p:val>
                                            <p:fltVal val="0"/>
                                          </p:val>
                                        </p:tav>
                                      </p:tavLst>
                                    </p:anim>
                                    <p:animEffect transition="in" filter="fade">
                                      <p:cBhvr>
                                        <p:cTn id="206" dur="500"/>
                                        <p:tgtEl>
                                          <p:spTgt spid="46"/>
                                        </p:tgtEl>
                                      </p:cBhvr>
                                    </p:animEffect>
                                  </p:childTnLst>
                                </p:cTn>
                              </p:par>
                            </p:childTnLst>
                          </p:cTn>
                        </p:par>
                        <p:par>
                          <p:cTn id="207" fill="hold">
                            <p:stCondLst>
                              <p:cond delay="14500"/>
                            </p:stCondLst>
                            <p:childTnLst>
                              <p:par>
                                <p:cTn id="208" presetID="49" presetClass="entr" presetSubtype="0" decel="100000" fill="hold" nodeType="afterEffect">
                                  <p:stCondLst>
                                    <p:cond delay="0"/>
                                  </p:stCondLst>
                                  <p:childTnLst>
                                    <p:set>
                                      <p:cBhvr>
                                        <p:cTn id="209" dur="1" fill="hold">
                                          <p:stCondLst>
                                            <p:cond delay="0"/>
                                          </p:stCondLst>
                                        </p:cTn>
                                        <p:tgtEl>
                                          <p:spTgt spid="48"/>
                                        </p:tgtEl>
                                        <p:attrNameLst>
                                          <p:attrName>style.visibility</p:attrName>
                                        </p:attrNameLst>
                                      </p:cBhvr>
                                      <p:to>
                                        <p:strVal val="visible"/>
                                      </p:to>
                                    </p:set>
                                    <p:anim calcmode="lin" valueType="num">
                                      <p:cBhvr>
                                        <p:cTn id="210" dur="500" fill="hold"/>
                                        <p:tgtEl>
                                          <p:spTgt spid="48"/>
                                        </p:tgtEl>
                                        <p:attrNameLst>
                                          <p:attrName>ppt_w</p:attrName>
                                        </p:attrNameLst>
                                      </p:cBhvr>
                                      <p:tavLst>
                                        <p:tav tm="0">
                                          <p:val>
                                            <p:fltVal val="0"/>
                                          </p:val>
                                        </p:tav>
                                        <p:tav tm="100000">
                                          <p:val>
                                            <p:strVal val="#ppt_w"/>
                                          </p:val>
                                        </p:tav>
                                      </p:tavLst>
                                    </p:anim>
                                    <p:anim calcmode="lin" valueType="num">
                                      <p:cBhvr>
                                        <p:cTn id="211" dur="500" fill="hold"/>
                                        <p:tgtEl>
                                          <p:spTgt spid="48"/>
                                        </p:tgtEl>
                                        <p:attrNameLst>
                                          <p:attrName>ppt_h</p:attrName>
                                        </p:attrNameLst>
                                      </p:cBhvr>
                                      <p:tavLst>
                                        <p:tav tm="0">
                                          <p:val>
                                            <p:fltVal val="0"/>
                                          </p:val>
                                        </p:tav>
                                        <p:tav tm="100000">
                                          <p:val>
                                            <p:strVal val="#ppt_h"/>
                                          </p:val>
                                        </p:tav>
                                      </p:tavLst>
                                    </p:anim>
                                    <p:anim calcmode="lin" valueType="num">
                                      <p:cBhvr>
                                        <p:cTn id="212" dur="500" fill="hold"/>
                                        <p:tgtEl>
                                          <p:spTgt spid="48"/>
                                        </p:tgtEl>
                                        <p:attrNameLst>
                                          <p:attrName>style.rotation</p:attrName>
                                        </p:attrNameLst>
                                      </p:cBhvr>
                                      <p:tavLst>
                                        <p:tav tm="0">
                                          <p:val>
                                            <p:fltVal val="360"/>
                                          </p:val>
                                        </p:tav>
                                        <p:tav tm="100000">
                                          <p:val>
                                            <p:fltVal val="0"/>
                                          </p:val>
                                        </p:tav>
                                      </p:tavLst>
                                    </p:anim>
                                    <p:animEffect transition="in" filter="fade">
                                      <p:cBhvr>
                                        <p:cTn id="213" dur="500"/>
                                        <p:tgtEl>
                                          <p:spTgt spid="48"/>
                                        </p:tgtEl>
                                      </p:cBhvr>
                                    </p:animEffect>
                                  </p:childTnLst>
                                </p:cTn>
                              </p:par>
                            </p:childTnLst>
                          </p:cTn>
                        </p:par>
                        <p:par>
                          <p:cTn id="214" fill="hold">
                            <p:stCondLst>
                              <p:cond delay="15000"/>
                            </p:stCondLst>
                            <p:childTnLst>
                              <p:par>
                                <p:cTn id="215" presetID="49" presetClass="entr" presetSubtype="0" decel="100000" fill="hold" grpId="0" nodeType="afterEffect">
                                  <p:stCondLst>
                                    <p:cond delay="0"/>
                                  </p:stCondLst>
                                  <p:childTnLst>
                                    <p:set>
                                      <p:cBhvr>
                                        <p:cTn id="216" dur="1" fill="hold">
                                          <p:stCondLst>
                                            <p:cond delay="0"/>
                                          </p:stCondLst>
                                        </p:cTn>
                                        <p:tgtEl>
                                          <p:spTgt spid="49"/>
                                        </p:tgtEl>
                                        <p:attrNameLst>
                                          <p:attrName>style.visibility</p:attrName>
                                        </p:attrNameLst>
                                      </p:cBhvr>
                                      <p:to>
                                        <p:strVal val="visible"/>
                                      </p:to>
                                    </p:set>
                                    <p:anim calcmode="lin" valueType="num">
                                      <p:cBhvr>
                                        <p:cTn id="217" dur="500" fill="hold"/>
                                        <p:tgtEl>
                                          <p:spTgt spid="49"/>
                                        </p:tgtEl>
                                        <p:attrNameLst>
                                          <p:attrName>ppt_w</p:attrName>
                                        </p:attrNameLst>
                                      </p:cBhvr>
                                      <p:tavLst>
                                        <p:tav tm="0">
                                          <p:val>
                                            <p:fltVal val="0"/>
                                          </p:val>
                                        </p:tav>
                                        <p:tav tm="100000">
                                          <p:val>
                                            <p:strVal val="#ppt_w"/>
                                          </p:val>
                                        </p:tav>
                                      </p:tavLst>
                                    </p:anim>
                                    <p:anim calcmode="lin" valueType="num">
                                      <p:cBhvr>
                                        <p:cTn id="218" dur="500" fill="hold"/>
                                        <p:tgtEl>
                                          <p:spTgt spid="49"/>
                                        </p:tgtEl>
                                        <p:attrNameLst>
                                          <p:attrName>ppt_h</p:attrName>
                                        </p:attrNameLst>
                                      </p:cBhvr>
                                      <p:tavLst>
                                        <p:tav tm="0">
                                          <p:val>
                                            <p:fltVal val="0"/>
                                          </p:val>
                                        </p:tav>
                                        <p:tav tm="100000">
                                          <p:val>
                                            <p:strVal val="#ppt_h"/>
                                          </p:val>
                                        </p:tav>
                                      </p:tavLst>
                                    </p:anim>
                                    <p:anim calcmode="lin" valueType="num">
                                      <p:cBhvr>
                                        <p:cTn id="219" dur="500" fill="hold"/>
                                        <p:tgtEl>
                                          <p:spTgt spid="49"/>
                                        </p:tgtEl>
                                        <p:attrNameLst>
                                          <p:attrName>style.rotation</p:attrName>
                                        </p:attrNameLst>
                                      </p:cBhvr>
                                      <p:tavLst>
                                        <p:tav tm="0">
                                          <p:val>
                                            <p:fltVal val="360"/>
                                          </p:val>
                                        </p:tav>
                                        <p:tav tm="100000">
                                          <p:val>
                                            <p:fltVal val="0"/>
                                          </p:val>
                                        </p:tav>
                                      </p:tavLst>
                                    </p:anim>
                                    <p:animEffect transition="in" filter="fade">
                                      <p:cBhvr>
                                        <p:cTn id="220" dur="500"/>
                                        <p:tgtEl>
                                          <p:spTgt spid="49"/>
                                        </p:tgtEl>
                                      </p:cBhvr>
                                    </p:animEffect>
                                  </p:childTnLst>
                                </p:cTn>
                              </p:par>
                            </p:childTnLst>
                          </p:cTn>
                        </p:par>
                        <p:par>
                          <p:cTn id="221" fill="hold">
                            <p:stCondLst>
                              <p:cond delay="15500"/>
                            </p:stCondLst>
                            <p:childTnLst>
                              <p:par>
                                <p:cTn id="222" presetID="49" presetClass="entr" presetSubtype="0" decel="100000" fill="hold" grpId="0" nodeType="afterEffect">
                                  <p:stCondLst>
                                    <p:cond delay="0"/>
                                  </p:stCondLst>
                                  <p:childTnLst>
                                    <p:set>
                                      <p:cBhvr>
                                        <p:cTn id="223" dur="1" fill="hold">
                                          <p:stCondLst>
                                            <p:cond delay="0"/>
                                          </p:stCondLst>
                                        </p:cTn>
                                        <p:tgtEl>
                                          <p:spTgt spid="51"/>
                                        </p:tgtEl>
                                        <p:attrNameLst>
                                          <p:attrName>style.visibility</p:attrName>
                                        </p:attrNameLst>
                                      </p:cBhvr>
                                      <p:to>
                                        <p:strVal val="visible"/>
                                      </p:to>
                                    </p:set>
                                    <p:anim calcmode="lin" valueType="num">
                                      <p:cBhvr>
                                        <p:cTn id="224" dur="500" fill="hold"/>
                                        <p:tgtEl>
                                          <p:spTgt spid="51"/>
                                        </p:tgtEl>
                                        <p:attrNameLst>
                                          <p:attrName>ppt_w</p:attrName>
                                        </p:attrNameLst>
                                      </p:cBhvr>
                                      <p:tavLst>
                                        <p:tav tm="0">
                                          <p:val>
                                            <p:fltVal val="0"/>
                                          </p:val>
                                        </p:tav>
                                        <p:tav tm="100000">
                                          <p:val>
                                            <p:strVal val="#ppt_w"/>
                                          </p:val>
                                        </p:tav>
                                      </p:tavLst>
                                    </p:anim>
                                    <p:anim calcmode="lin" valueType="num">
                                      <p:cBhvr>
                                        <p:cTn id="225" dur="500" fill="hold"/>
                                        <p:tgtEl>
                                          <p:spTgt spid="51"/>
                                        </p:tgtEl>
                                        <p:attrNameLst>
                                          <p:attrName>ppt_h</p:attrName>
                                        </p:attrNameLst>
                                      </p:cBhvr>
                                      <p:tavLst>
                                        <p:tav tm="0">
                                          <p:val>
                                            <p:fltVal val="0"/>
                                          </p:val>
                                        </p:tav>
                                        <p:tav tm="100000">
                                          <p:val>
                                            <p:strVal val="#ppt_h"/>
                                          </p:val>
                                        </p:tav>
                                      </p:tavLst>
                                    </p:anim>
                                    <p:anim calcmode="lin" valueType="num">
                                      <p:cBhvr>
                                        <p:cTn id="226" dur="500" fill="hold"/>
                                        <p:tgtEl>
                                          <p:spTgt spid="51"/>
                                        </p:tgtEl>
                                        <p:attrNameLst>
                                          <p:attrName>style.rotation</p:attrName>
                                        </p:attrNameLst>
                                      </p:cBhvr>
                                      <p:tavLst>
                                        <p:tav tm="0">
                                          <p:val>
                                            <p:fltVal val="360"/>
                                          </p:val>
                                        </p:tav>
                                        <p:tav tm="100000">
                                          <p:val>
                                            <p:fltVal val="0"/>
                                          </p:val>
                                        </p:tav>
                                      </p:tavLst>
                                    </p:anim>
                                    <p:animEffect transition="in" filter="fade">
                                      <p:cBhvr>
                                        <p:cTn id="2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p:bldP spid="10" grpId="0" animBg="1"/>
      <p:bldP spid="11" grpId="0" animBg="1"/>
      <p:bldP spid="12" grpId="0" animBg="1"/>
      <p:bldP spid="20" grpId="0" animBg="1"/>
      <p:bldP spid="26" grpId="0" animBg="1"/>
      <p:bldP spid="50" grpId="0" animBg="1"/>
      <p:bldP spid="37" grpId="0" animBg="1"/>
      <p:bldP spid="38" grpId="0" animBg="1"/>
      <p:bldP spid="39" grpId="0" animBg="1"/>
      <p:bldP spid="40" grpId="0" animBg="1"/>
      <p:bldP spid="42" grpId="0" animBg="1"/>
      <p:bldP spid="49" grpId="0" animBg="1"/>
      <p:bldP spid="51"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976015" y="1655520"/>
            <a:ext cx="6719020" cy="2800767"/>
          </a:xfrm>
          <a:prstGeom prst="rect">
            <a:avLst/>
          </a:prstGeom>
          <a:noFill/>
        </p:spPr>
        <p:txBody>
          <a:bodyPr wrap="square">
            <a:spAutoFit/>
          </a:bodyPr>
          <a:lstStyle/>
          <a:p>
            <a:pPr>
              <a:spcBef>
                <a:spcPts val="600"/>
              </a:spcBef>
              <a:spcAft>
                <a:spcPts val="600"/>
              </a:spcAft>
            </a:pPr>
            <a:r>
              <a:rPr lang="en-US" sz="2200" b="1" dirty="0" smtClean="0">
                <a:ln w="0"/>
                <a:latin typeface="Times New Roman" panose="02020603050405020304" pitchFamily="18" charset="0"/>
                <a:cs typeface="Times New Roman" panose="02020603050405020304" pitchFamily="18" charset="0"/>
              </a:rPr>
              <a:t>	Structure-based </a:t>
            </a:r>
            <a:r>
              <a:rPr lang="en-US" sz="2200" b="1" dirty="0">
                <a:ln w="0"/>
                <a:latin typeface="Times New Roman" panose="02020603050405020304" pitchFamily="18" charset="0"/>
                <a:cs typeface="Times New Roman" panose="02020603050405020304" pitchFamily="18" charset="0"/>
              </a:rPr>
              <a:t>test design techniques are also referred to as white box testing. In these techniques, the knowledge of code or internal architecture of the system is required to carry out the testing.</a:t>
            </a:r>
            <a:br>
              <a:rPr lang="en-US" sz="2200" b="1" dirty="0">
                <a:ln w="0"/>
                <a:latin typeface="Times New Roman" panose="02020603050405020304" pitchFamily="18" charset="0"/>
                <a:cs typeface="Times New Roman" panose="02020603050405020304" pitchFamily="18" charset="0"/>
              </a:rPr>
            </a:br>
            <a:r>
              <a:rPr lang="en-US" sz="2200" b="1" dirty="0" smtClean="0">
                <a:ln w="0"/>
                <a:latin typeface="Times New Roman" panose="02020603050405020304" pitchFamily="18" charset="0"/>
                <a:cs typeface="Times New Roman" panose="02020603050405020304" pitchFamily="18" charset="0"/>
              </a:rPr>
              <a:t>	The </a:t>
            </a:r>
            <a:r>
              <a:rPr lang="en-US" sz="2200" b="1" dirty="0">
                <a:ln w="0"/>
                <a:latin typeface="Times New Roman" panose="02020603050405020304" pitchFamily="18" charset="0"/>
                <a:cs typeface="Times New Roman" panose="02020603050405020304" pitchFamily="18" charset="0"/>
              </a:rPr>
              <a:t>various kinds of testing structure-based or white testing techniques are – “Statement testing”, “Decision testing/branch testing”, “Condition testing”, “Multiple condition </a:t>
            </a:r>
            <a:r>
              <a:rPr lang="en-US" sz="2200" b="1" dirty="0" smtClean="0">
                <a:ln w="0"/>
                <a:latin typeface="Times New Roman" panose="02020603050405020304" pitchFamily="18" charset="0"/>
                <a:cs typeface="Times New Roman" panose="02020603050405020304" pitchFamily="18" charset="0"/>
              </a:rPr>
              <a:t>testing”.</a:t>
            </a:r>
            <a:endParaRPr lang="en-US" sz="2200" b="1" dirty="0">
              <a:ln w="0"/>
              <a:latin typeface="Times New Roman" panose="02020603050405020304" pitchFamily="18" charset="0"/>
              <a:cs typeface="Times New Roman" panose="02020603050405020304" pitchFamily="18" charset="0"/>
            </a:endParaRPr>
          </a:p>
        </p:txBody>
      </p:sp>
      <p:sp>
        <p:nvSpPr>
          <p:cNvPr id="3" name="Rectangle 2"/>
          <p:cNvSpPr/>
          <p:nvPr/>
        </p:nvSpPr>
        <p:spPr>
          <a:xfrm>
            <a:off x="907080" y="586585"/>
            <a:ext cx="9153150" cy="584775"/>
          </a:xfrm>
          <a:prstGeom prst="rect">
            <a:avLst/>
          </a:prstGeom>
          <a:noFill/>
        </p:spPr>
        <p:txBody>
          <a:bodyPr wrap="square">
            <a:spAutoFit/>
          </a:bodyPr>
          <a:lstStyle/>
          <a:p>
            <a:pPr algn="ctr"/>
            <a:r>
              <a:rPr lang="en-US" sz="3200" b="1" dirty="0">
                <a:blipFill dpi="0" rotWithShape="1">
                  <a:blip r:embed="rId3">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STRUCTURE-BASED </a:t>
            </a:r>
            <a:r>
              <a:rPr lang="en-US" sz="3200" b="1" dirty="0" smtClean="0">
                <a:blipFill dpi="0" rotWithShape="1">
                  <a:blip r:embed="rId3">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TECHNIQUES</a:t>
            </a:r>
            <a:endParaRPr lang="en-US" sz="3200" b="1" dirty="0">
              <a:blipFill dpi="0" rotWithShape="1">
                <a:blip r:embed="rId3">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5202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0" fill="hold"/>
                                        <p:tgtEl>
                                          <p:spTgt spid="2"/>
                                        </p:tgtEl>
                                        <p:attrNameLst>
                                          <p:attrName>ppt_x</p:attrName>
                                        </p:attrNameLst>
                                      </p:cBhvr>
                                      <p:tavLst>
                                        <p:tav tm="0">
                                          <p:val>
                                            <p:strVal val="#ppt_x"/>
                                          </p:val>
                                        </p:tav>
                                        <p:tav tm="100000">
                                          <p:val>
                                            <p:strVal val="#ppt_x"/>
                                          </p:val>
                                        </p:tav>
                                      </p:tavLst>
                                    </p:anim>
                                    <p:anim calcmode="lin" valueType="num">
                                      <p:cBhvr>
                                        <p:cTn id="8" dur="15000" fill="hold"/>
                                        <p:tgtEl>
                                          <p:spTgt spid="2"/>
                                        </p:tgtEl>
                                        <p:attrNameLst>
                                          <p:attrName>ppt_y</p:attrName>
                                        </p:attrNameLst>
                                      </p:cBhvr>
                                      <p:tavLst>
                                        <p:tav tm="0">
                                          <p:val>
                                            <p:strVal val="#ppt_y+1"/>
                                          </p:val>
                                        </p:tav>
                                        <p:tav tm="100000">
                                          <p:val>
                                            <p:strVal val="#ppt_y-1"/>
                                          </p:val>
                                        </p:tav>
                                      </p:tavLst>
                                    </p:anim>
                                  </p:childTnLst>
                                </p:cTn>
                              </p:par>
                            </p:childTnLst>
                          </p:cTn>
                        </p:par>
                        <p:par>
                          <p:cTn id="9" fill="hold">
                            <p:stCondLst>
                              <p:cond delay="15000"/>
                            </p:stCondLst>
                            <p:childTnLst>
                              <p:par>
                                <p:cTn id="10" presetID="28"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5000" fill="hold"/>
                                        <p:tgtEl>
                                          <p:spTgt spid="3"/>
                                        </p:tgtEl>
                                        <p:attrNameLst>
                                          <p:attrName>ppt_x</p:attrName>
                                        </p:attrNameLst>
                                      </p:cBhvr>
                                      <p:tavLst>
                                        <p:tav tm="0">
                                          <p:val>
                                            <p:strVal val="#ppt_x"/>
                                          </p:val>
                                        </p:tav>
                                        <p:tav tm="100000">
                                          <p:val>
                                            <p:strVal val="#ppt_x"/>
                                          </p:val>
                                        </p:tav>
                                      </p:tavLst>
                                    </p:anim>
                                    <p:anim calcmode="lin" valueType="num">
                                      <p:cBhvr>
                                        <p:cTn id="13" dur="15000" fill="hold"/>
                                        <p:tgtEl>
                                          <p:spTgt spid="3"/>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976015" y="725091"/>
            <a:ext cx="6871725" cy="2585323"/>
          </a:xfrm>
          <a:prstGeom prst="rect">
            <a:avLst/>
          </a:prstGeom>
        </p:spPr>
        <p:txBody>
          <a:bodyPr wrap="square">
            <a:spAutoFit/>
          </a:bodyPr>
          <a:lstStyle/>
          <a:p>
            <a:r>
              <a:rPr lang="en-US" b="1" dirty="0">
                <a:solidFill>
                  <a:schemeClr val="bg1"/>
                </a:solidFill>
                <a:latin typeface="Source Sans Pro"/>
              </a:rPr>
              <a:t>Statement Coverage</a:t>
            </a:r>
          </a:p>
          <a:p>
            <a:r>
              <a:rPr lang="en-US" b="1" dirty="0">
                <a:solidFill>
                  <a:schemeClr val="bg1"/>
                </a:solidFill>
                <a:latin typeface="Source Sans Pro"/>
              </a:rPr>
              <a:t>Statement Coverage</a:t>
            </a:r>
            <a:r>
              <a:rPr lang="en-US" dirty="0">
                <a:solidFill>
                  <a:schemeClr val="bg1"/>
                </a:solidFill>
                <a:latin typeface="Source Sans Pro"/>
              </a:rPr>
              <a:t> is a white box testing technique in which all the executable statements in the source code are executed at least once. It is used for calculation of the number of statements in source code which have been executed. The main purpose of Statement Coverage is to cover all the possible paths, lines and statements in source code.</a:t>
            </a:r>
          </a:p>
          <a:p>
            <a:r>
              <a:rPr lang="en-US" dirty="0">
                <a:solidFill>
                  <a:schemeClr val="bg1"/>
                </a:solidFill>
                <a:latin typeface="Source Sans Pro"/>
              </a:rPr>
              <a:t>Statement coverage is used to derive scenario based upon the structure of the code under test.</a:t>
            </a:r>
            <a:endParaRPr lang="en-US" b="0" i="0" dirty="0">
              <a:solidFill>
                <a:schemeClr val="bg1"/>
              </a:solidFill>
              <a:effectLst/>
              <a:latin typeface="Source Sans Pro"/>
            </a:endParaRPr>
          </a:p>
        </p:txBody>
      </p:sp>
      <p:pic>
        <p:nvPicPr>
          <p:cNvPr id="9" name="Picture 8"/>
          <p:cNvPicPr>
            <a:picLocks noChangeAspect="1"/>
          </p:cNvPicPr>
          <p:nvPr/>
        </p:nvPicPr>
        <p:blipFill rotWithShape="1">
          <a:blip r:embed="rId3"/>
          <a:srcRect l="23715" t="52318" r="23747" b="39316"/>
          <a:stretch/>
        </p:blipFill>
        <p:spPr>
          <a:xfrm>
            <a:off x="2011862" y="3946095"/>
            <a:ext cx="6835878" cy="612058"/>
          </a:xfrm>
          <a:prstGeom prst="rect">
            <a:avLst/>
          </a:prstGeom>
        </p:spPr>
      </p:pic>
    </p:spTree>
    <p:extLst>
      <p:ext uri="{BB962C8B-B14F-4D97-AF65-F5344CB8AC3E}">
        <p14:creationId xmlns:p14="http://schemas.microsoft.com/office/powerpoint/2010/main" val="263785597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par>
                          <p:cTn id="10" fill="hold">
                            <p:stCondLst>
                              <p:cond delay="1000"/>
                            </p:stCondLst>
                            <p:childTnLst>
                              <p:par>
                                <p:cTn id="11" presetID="55"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strVal val="#ppt_w*0.70"/>
                                          </p:val>
                                        </p:tav>
                                        <p:tav tm="100000">
                                          <p:val>
                                            <p:strVal val="#ppt_w"/>
                                          </p:val>
                                        </p:tav>
                                      </p:tavLst>
                                    </p:anim>
                                    <p:anim calcmode="lin" valueType="num">
                                      <p:cBhvr>
                                        <p:cTn id="14" dur="1000" fill="hold"/>
                                        <p:tgtEl>
                                          <p:spTgt spid="9"/>
                                        </p:tgtEl>
                                        <p:attrNameLst>
                                          <p:attrName>ppt_h</p:attrName>
                                        </p:attrNameLst>
                                      </p:cBhvr>
                                      <p:tavLst>
                                        <p:tav tm="0">
                                          <p:val>
                                            <p:strVal val="#ppt_h"/>
                                          </p:val>
                                        </p:tav>
                                        <p:tav tm="100000">
                                          <p:val>
                                            <p:strVal val="#ppt_h"/>
                                          </p:val>
                                        </p:tav>
                                      </p:tavLst>
                                    </p:anim>
                                    <p:animEffect transition="in" filter="fade">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43000" contrast="3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5770" y="433880"/>
            <a:ext cx="3970330" cy="763525"/>
          </a:xfrm>
        </p:spPr>
        <p:txBody>
          <a:bodyPr>
            <a:normAutofit/>
            <a:scene3d>
              <a:camera prst="orthographicFront"/>
              <a:lightRig rig="threePt" dir="t"/>
            </a:scene3d>
            <a:sp3d extrusionH="57150">
              <a:bevelT w="57150" h="38100" prst="artDeco"/>
            </a:sp3d>
          </a:bodyPr>
          <a:lstStyle/>
          <a:p>
            <a:r>
              <a:rPr lang="en-US" sz="4000" b="1" dirty="0" smtClean="0">
                <a:blipFill dpi="0" rotWithShape="1">
                  <a:blip r:embed="rId4">
                    <a:extLst>
                      <a:ext uri="{28A0092B-C50C-407E-A947-70E740481C1C}">
                        <a14:useLocalDpi xmlns:a14="http://schemas.microsoft.com/office/drawing/2010/main" val="0"/>
                      </a:ext>
                    </a:extLst>
                  </a:blip>
                  <a:srcRect/>
                  <a:stretch>
                    <a:fillRect/>
                  </a:stretch>
                </a:blipFill>
                <a:effectLst>
                  <a:glow rad="76200">
                    <a:schemeClr val="accent6">
                      <a:lumMod val="75000"/>
                      <a:alpha val="10000"/>
                    </a:schemeClr>
                  </a:glow>
                  <a:outerShdw blurRad="279400" dist="38100" dir="780000" sx="82000" sy="82000" algn="tl" rotWithShape="0">
                    <a:prstClr val="black">
                      <a:alpha val="29000"/>
                    </a:prstClr>
                  </a:outerShdw>
                </a:effectLst>
                <a:latin typeface="Times New Roman" panose="02020603050405020304" pitchFamily="18" charset="0"/>
                <a:cs typeface="Times New Roman" panose="02020603050405020304" pitchFamily="18" charset="0"/>
              </a:rPr>
              <a:t>DEFINITION</a:t>
            </a:r>
            <a:endParaRPr lang="en-US" sz="4000" b="1" dirty="0">
              <a:blipFill dpi="0" rotWithShape="1">
                <a:blip r:embed="rId4">
                  <a:extLst>
                    <a:ext uri="{28A0092B-C50C-407E-A947-70E740481C1C}">
                      <a14:useLocalDpi xmlns:a14="http://schemas.microsoft.com/office/drawing/2010/main" val="0"/>
                    </a:ext>
                  </a:extLst>
                </a:blip>
                <a:srcRect/>
                <a:stretch>
                  <a:fillRect/>
                </a:stretch>
              </a:blipFill>
              <a:effectLst>
                <a:glow rad="76200">
                  <a:schemeClr val="accent6">
                    <a:lumMod val="75000"/>
                    <a:alpha val="10000"/>
                  </a:schemeClr>
                </a:glow>
                <a:outerShdw blurRad="279400" dist="38100" dir="780000" sx="82000" sy="82000" algn="tl" rotWithShape="0">
                  <a:prstClr val="black">
                    <a:alpha val="29000"/>
                  </a:prst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01670" y="1197405"/>
            <a:ext cx="7635250" cy="2901394"/>
          </a:xfrm>
          <a:solidFill>
            <a:schemeClr val="tx2">
              <a:lumMod val="50000"/>
              <a:alpha val="47000"/>
            </a:schemeClr>
          </a:solidFill>
          <a:ln>
            <a:noFill/>
          </a:ln>
          <a:scene3d>
            <a:camera prst="orthographicFront"/>
            <a:lightRig rig="threePt" dir="t"/>
          </a:scene3d>
          <a:sp3d>
            <a:bevelT w="165100" prst="coolSlant"/>
          </a:sp3d>
        </p:spPr>
        <p:style>
          <a:lnRef idx="2">
            <a:schemeClr val="dk1">
              <a:shade val="50000"/>
            </a:schemeClr>
          </a:lnRef>
          <a:fillRef idx="1">
            <a:schemeClr val="dk1"/>
          </a:fillRef>
          <a:effectRef idx="0">
            <a:schemeClr val="dk1"/>
          </a:effectRef>
          <a:fontRef idx="minor">
            <a:schemeClr val="lt1"/>
          </a:fontRef>
        </p:style>
        <p:txBody>
          <a:bodyPr>
            <a:normAutofit lnSpcReduction="10000"/>
            <a:sp3d extrusionH="57150">
              <a:bevelT w="38100" h="38100" prst="slope"/>
            </a:sp3d>
          </a:bodyPr>
          <a:lstStyle/>
          <a:p>
            <a:pPr marL="0" lvl="1" indent="0" algn="just">
              <a:buNone/>
            </a:pPr>
            <a:r>
              <a:rPr lang="en-US" b="1" dirty="0" smtClean="0">
                <a:effectLst>
                  <a:glow rad="12700">
                    <a:schemeClr val="tx1">
                      <a:alpha val="57000"/>
                    </a:schemeClr>
                  </a:glow>
                </a:effectLst>
              </a:rPr>
              <a:t>	</a:t>
            </a:r>
            <a:r>
              <a:rPr lang="en-US" b="1" dirty="0" smtClean="0">
                <a:gradFill flip="none" rotWithShape="1">
                  <a:gsLst>
                    <a:gs pos="0">
                      <a:srgbClr val="C00000"/>
                    </a:gs>
                    <a:gs pos="38000">
                      <a:schemeClr val="tx1"/>
                    </a:gs>
                    <a:gs pos="29000">
                      <a:schemeClr val="bg1"/>
                    </a:gs>
                    <a:gs pos="99000">
                      <a:srgbClr val="C00000"/>
                    </a:gs>
                    <a:gs pos="76000">
                      <a:schemeClr val="bg1"/>
                    </a:gs>
                  </a:gsLst>
                  <a:lin ang="16200000" scaled="1"/>
                  <a:tileRect/>
                </a:gradFill>
                <a:effectLst>
                  <a:glow rad="12700">
                    <a:schemeClr val="tx1">
                      <a:alpha val="57000"/>
                    </a:schemeClr>
                  </a:glow>
                </a:effectLst>
              </a:rPr>
              <a:t>	</a:t>
            </a:r>
            <a:r>
              <a:rPr lang="en-US" b="1" dirty="0" smtClean="0">
                <a:gradFill flip="none" rotWithShape="1">
                  <a:gsLst>
                    <a:gs pos="55000">
                      <a:schemeClr val="bg1">
                        <a:lumMod val="95000"/>
                      </a:schemeClr>
                    </a:gs>
                    <a:gs pos="29000">
                      <a:schemeClr val="bg1"/>
                    </a:gs>
                    <a:gs pos="76000">
                      <a:schemeClr val="bg1"/>
                    </a:gs>
                  </a:gsLst>
                  <a:lin ang="16200000" scaled="1"/>
                  <a:tileRect/>
                </a:gradFill>
                <a:effectLst>
                  <a:glow rad="12700">
                    <a:schemeClr val="tx1">
                      <a:alpha val="57000"/>
                    </a:schemeClr>
                  </a:glow>
                </a:effectLst>
                <a:latin typeface="Times New Roman" panose="02020603050405020304" pitchFamily="18" charset="0"/>
                <a:cs typeface="Times New Roman" panose="02020603050405020304" pitchFamily="18" charset="0"/>
              </a:rPr>
              <a:t>	A test design technique is a standardized method to derive, from a specific test basis, test cases that realize a specific coverage. Designing test cases is the vital link between the test strategy and the concrete test cases that are used to implement that test strategy.</a:t>
            </a:r>
            <a:endParaRPr lang="en-US" b="1" dirty="0">
              <a:gradFill flip="none" rotWithShape="1">
                <a:gsLst>
                  <a:gs pos="55000">
                    <a:schemeClr val="bg1">
                      <a:lumMod val="95000"/>
                    </a:schemeClr>
                  </a:gs>
                  <a:gs pos="29000">
                    <a:schemeClr val="bg1"/>
                  </a:gs>
                  <a:gs pos="76000">
                    <a:schemeClr val="bg1"/>
                  </a:gs>
                </a:gsLst>
                <a:lin ang="16200000" scaled="1"/>
                <a:tileRect/>
              </a:gradFill>
              <a:effectLst>
                <a:glow rad="12700">
                  <a:schemeClr val="tx1">
                    <a:alpha val="57000"/>
                  </a:schemeClr>
                </a:glo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3309497"/>
      </p:ext>
    </p:extLst>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fade">
                                      <p:cBhvr>
                                        <p:cTn id="11" dur="500"/>
                                        <p:tgtEl>
                                          <p:spTgt spid="3">
                                            <p:bg/>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43555" y="128470"/>
            <a:ext cx="6409035" cy="3970318"/>
          </a:xfrm>
          <a:prstGeom prst="rect">
            <a:avLst/>
          </a:prstGeom>
        </p:spPr>
        <p:txBody>
          <a:bodyPr wrap="square">
            <a:spAutoFit/>
          </a:bodyPr>
          <a:lstStyle/>
          <a:p>
            <a:r>
              <a:rPr lang="en-US" b="1" dirty="0">
                <a:solidFill>
                  <a:srgbClr val="222222"/>
                </a:solidFill>
                <a:latin typeface="Source Sans Pro"/>
              </a:rPr>
              <a:t>Decision Coverage Testing</a:t>
            </a:r>
          </a:p>
          <a:p>
            <a:r>
              <a:rPr lang="en-US" b="1" dirty="0">
                <a:solidFill>
                  <a:srgbClr val="222222"/>
                </a:solidFill>
                <a:latin typeface="Source Sans Pro"/>
              </a:rPr>
              <a:t>Decision Coverage</a:t>
            </a:r>
            <a:r>
              <a:rPr lang="en-US" dirty="0">
                <a:solidFill>
                  <a:srgbClr val="222222"/>
                </a:solidFill>
                <a:latin typeface="Source Sans Pro"/>
              </a:rPr>
              <a:t> is a white box testing technique which reports the true or false outcomes of each </a:t>
            </a:r>
            <a:r>
              <a:rPr lang="en-US" dirty="0" err="1">
                <a:solidFill>
                  <a:srgbClr val="222222"/>
                </a:solidFill>
                <a:latin typeface="Source Sans Pro"/>
              </a:rPr>
              <a:t>boolean</a:t>
            </a:r>
            <a:r>
              <a:rPr lang="en-US" dirty="0">
                <a:solidFill>
                  <a:srgbClr val="222222"/>
                </a:solidFill>
                <a:latin typeface="Source Sans Pro"/>
              </a:rPr>
              <a:t> expression of the source code. The goal of decision coverage testing is to cover and validate all the accessible source code by checking and ensuring that each branch of every possible decision point is executed at least once.</a:t>
            </a:r>
          </a:p>
          <a:p>
            <a:r>
              <a:rPr lang="en-US" dirty="0">
                <a:solidFill>
                  <a:srgbClr val="222222"/>
                </a:solidFill>
                <a:latin typeface="Source Sans Pro"/>
              </a:rPr>
              <a:t>In this coverage, expressions can sometimes get complicated. Therefore, it is very hard to achieve 100% coverage. That’s why there are many different methods of reporting this metric. All these methods focus on covering the most important combinations. It is very much similar to decision coverage, but it offers better sensitivity to control flow.</a:t>
            </a:r>
            <a:endParaRPr lang="en-US" b="0" i="0" dirty="0">
              <a:solidFill>
                <a:srgbClr val="222222"/>
              </a:solidFill>
              <a:effectLst/>
              <a:latin typeface="Source Sans Pro"/>
            </a:endParaRPr>
          </a:p>
        </p:txBody>
      </p:sp>
      <p:pic>
        <p:nvPicPr>
          <p:cNvPr id="4" name="Picture 3"/>
          <p:cNvPicPr>
            <a:picLocks noChangeAspect="1"/>
          </p:cNvPicPr>
          <p:nvPr/>
        </p:nvPicPr>
        <p:blipFill rotWithShape="1">
          <a:blip r:embed="rId3"/>
          <a:srcRect l="29610" t="52974" r="29656" b="39650"/>
          <a:stretch/>
        </p:blipFill>
        <p:spPr>
          <a:xfrm>
            <a:off x="296260" y="4251505"/>
            <a:ext cx="6719020" cy="693469"/>
          </a:xfrm>
          <a:prstGeom prst="rect">
            <a:avLst/>
          </a:prstGeom>
        </p:spPr>
      </p:pic>
    </p:spTree>
    <p:extLst>
      <p:ext uri="{BB962C8B-B14F-4D97-AF65-F5344CB8AC3E}">
        <p14:creationId xmlns:p14="http://schemas.microsoft.com/office/powerpoint/2010/main" val="10126150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7"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900" decel="100000" fill="hold"/>
                                        <p:tgtEl>
                                          <p:spTgt spid="4"/>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2285999" y="32594"/>
            <a:ext cx="6714445" cy="3693319"/>
          </a:xfrm>
          <a:prstGeom prst="rect">
            <a:avLst/>
          </a:prstGeom>
        </p:spPr>
        <p:txBody>
          <a:bodyPr wrap="square">
            <a:spAutoFit/>
          </a:bodyPr>
          <a:lstStyle/>
          <a:p>
            <a:r>
              <a:rPr lang="en-US" b="1" dirty="0">
                <a:solidFill>
                  <a:srgbClr val="222222"/>
                </a:solidFill>
                <a:latin typeface="Source Sans Pro"/>
              </a:rPr>
              <a:t>Condition Coverage Testing</a:t>
            </a:r>
          </a:p>
          <a:p>
            <a:r>
              <a:rPr lang="en-US" b="1" dirty="0">
                <a:solidFill>
                  <a:srgbClr val="222222"/>
                </a:solidFill>
                <a:latin typeface="Source Sans Pro"/>
              </a:rPr>
              <a:t>Condition Coverage</a:t>
            </a:r>
            <a:r>
              <a:rPr lang="en-US" dirty="0">
                <a:solidFill>
                  <a:srgbClr val="222222"/>
                </a:solidFill>
                <a:latin typeface="Source Sans Pro"/>
              </a:rPr>
              <a:t> or expression coverage is a testing method used to test and evaluate the variables or sub-expressions in the conditional statement. The goal of condition coverage is to check individual outcomes for each logical condition. Condition coverage offers better sensitivity to the control flow than decision coverage. In this coverage, expressions with logical operands are only considered.</a:t>
            </a:r>
          </a:p>
          <a:p>
            <a:r>
              <a:rPr lang="en-US" dirty="0">
                <a:solidFill>
                  <a:srgbClr val="222222"/>
                </a:solidFill>
                <a:latin typeface="Source Sans Pro"/>
              </a:rPr>
              <a:t>For example, if an expression has Boolean operations like AND, OR, XOR, which indicates total possibilities.</a:t>
            </a:r>
          </a:p>
          <a:p>
            <a:r>
              <a:rPr lang="en-US" dirty="0">
                <a:solidFill>
                  <a:srgbClr val="222222"/>
                </a:solidFill>
                <a:latin typeface="Source Sans Pro"/>
              </a:rPr>
              <a:t>Condition coverage does not give a guarantee about full decision coverage.</a:t>
            </a:r>
          </a:p>
          <a:p>
            <a:r>
              <a:rPr lang="en-US" b="1" dirty="0">
                <a:solidFill>
                  <a:srgbClr val="222222"/>
                </a:solidFill>
                <a:latin typeface="Source Sans Pro"/>
              </a:rPr>
              <a:t>The formula to calculate Condition Coverage:</a:t>
            </a:r>
            <a:endParaRPr lang="en-US" b="0" i="0" dirty="0">
              <a:solidFill>
                <a:srgbClr val="222222"/>
              </a:solidFill>
              <a:effectLst/>
              <a:latin typeface="Source Sans Pro"/>
            </a:endParaRPr>
          </a:p>
        </p:txBody>
      </p:sp>
      <p:pic>
        <p:nvPicPr>
          <p:cNvPr id="3" name="Picture 2"/>
          <p:cNvPicPr>
            <a:picLocks noChangeAspect="1"/>
          </p:cNvPicPr>
          <p:nvPr/>
        </p:nvPicPr>
        <p:blipFill rotWithShape="1">
          <a:blip r:embed="rId3"/>
          <a:srcRect l="32204" t="52379" r="32447" b="39226"/>
          <a:stretch/>
        </p:blipFill>
        <p:spPr>
          <a:xfrm>
            <a:off x="3044950" y="3946095"/>
            <a:ext cx="5786651" cy="843581"/>
          </a:xfrm>
          <a:prstGeom prst="rect">
            <a:avLst/>
          </a:prstGeom>
        </p:spPr>
      </p:pic>
    </p:spTree>
    <p:extLst>
      <p:ext uri="{BB962C8B-B14F-4D97-AF65-F5344CB8AC3E}">
        <p14:creationId xmlns:p14="http://schemas.microsoft.com/office/powerpoint/2010/main" val="292606205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823310" y="1197405"/>
            <a:ext cx="5312673" cy="584775"/>
          </a:xfrm>
          <a:prstGeom prst="rect">
            <a:avLst/>
          </a:prstGeom>
        </p:spPr>
        <p:txBody>
          <a:bodyPr wrap="none">
            <a:spAutoFit/>
          </a:bodyPr>
          <a:lstStyle/>
          <a:p>
            <a:r>
              <a:rPr lang="en-US" sz="3200" b="1" dirty="0">
                <a:solidFill>
                  <a:schemeClr val="bg1"/>
                </a:solidFill>
                <a:latin typeface="Times New Roman" panose="02020603050405020304" pitchFamily="18" charset="0"/>
                <a:cs typeface="Times New Roman" panose="02020603050405020304" pitchFamily="18" charset="0"/>
              </a:rPr>
              <a:t>Multiple Condition Coverage</a:t>
            </a:r>
            <a:endParaRPr lang="en-US" sz="3200" b="1" i="0" dirty="0">
              <a:solidFill>
                <a:schemeClr val="bg1"/>
              </a:solidFill>
              <a:effectLst/>
              <a:latin typeface="Times New Roman" panose="02020603050405020304" pitchFamily="18" charset="0"/>
              <a:cs typeface="Times New Roman" panose="02020603050405020304" pitchFamily="18" charset="0"/>
            </a:endParaRPr>
          </a:p>
        </p:txBody>
      </p:sp>
      <p:sp>
        <p:nvSpPr>
          <p:cNvPr id="3" name="Rectangle 2"/>
          <p:cNvSpPr/>
          <p:nvPr/>
        </p:nvSpPr>
        <p:spPr>
          <a:xfrm>
            <a:off x="967431" y="2571750"/>
            <a:ext cx="7024430" cy="2031325"/>
          </a:xfrm>
          <a:prstGeom prst="rect">
            <a:avLst/>
          </a:prstGeom>
        </p:spPr>
        <p:txBody>
          <a:bodyPr wrap="square">
            <a:spAutoFit/>
          </a:bodyPr>
          <a:lstStyle/>
          <a:p>
            <a:r>
              <a:rPr lang="en-US" dirty="0">
                <a:solidFill>
                  <a:schemeClr val="bg1"/>
                </a:solidFill>
                <a:latin typeface="Ubuntu"/>
              </a:rPr>
              <a:t>All the possible combinations of outcomes of conditions in a decision (therefore the complete decision table) are tested at least once. Since there are only two possible outcomes of a condition (TRUE or FALSE), 2 is the basis for the number of test situations that can be created. The maximum number of test situations (the complete decision table) depends on the amount of conditions: </a:t>
            </a:r>
            <a:r>
              <a:rPr lang="en-US" b="1" dirty="0">
                <a:solidFill>
                  <a:schemeClr val="bg1"/>
                </a:solidFill>
                <a:latin typeface="Ubuntu"/>
              </a:rPr>
              <a:t>2</a:t>
            </a:r>
            <a:r>
              <a:rPr lang="en-US" b="1" baseline="30000" dirty="0">
                <a:solidFill>
                  <a:schemeClr val="bg1"/>
                </a:solidFill>
                <a:latin typeface="Ubuntu"/>
              </a:rPr>
              <a:t>n</a:t>
            </a:r>
            <a:r>
              <a:rPr lang="en-US" dirty="0">
                <a:solidFill>
                  <a:schemeClr val="bg1"/>
                </a:solidFill>
                <a:latin typeface="Ubuntu"/>
              </a:rPr>
              <a:t> , where </a:t>
            </a:r>
            <a:r>
              <a:rPr lang="en-US" b="1" dirty="0">
                <a:solidFill>
                  <a:schemeClr val="bg1"/>
                </a:solidFill>
                <a:latin typeface="Ubuntu"/>
              </a:rPr>
              <a:t>N</a:t>
            </a:r>
            <a:r>
              <a:rPr lang="en-US" dirty="0">
                <a:solidFill>
                  <a:schemeClr val="bg1"/>
                </a:solidFill>
                <a:latin typeface="Ubuntu"/>
              </a:rPr>
              <a:t> is the amount conditions.</a:t>
            </a:r>
            <a:endParaRPr lang="en-US" dirty="0">
              <a:solidFill>
                <a:schemeClr val="bg1"/>
              </a:solidFill>
            </a:endParaRPr>
          </a:p>
        </p:txBody>
      </p:sp>
    </p:spTree>
    <p:extLst>
      <p:ext uri="{BB962C8B-B14F-4D97-AF65-F5344CB8AC3E}">
        <p14:creationId xmlns:p14="http://schemas.microsoft.com/office/powerpoint/2010/main" val="172775443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3991246" y="1399151"/>
            <a:ext cx="1231975" cy="408494"/>
          </a:xfrm>
          <a:prstGeom prst="roundRect">
            <a:avLst/>
          </a:prstGeom>
          <a:blipFill dpi="0" rotWithShape="1">
            <a:blip r:embed="rId3"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Dynamic Techniques</a:t>
            </a:r>
            <a:endParaRPr lang="en-US" sz="1200" dirty="0">
              <a:latin typeface="Times New Roman" panose="02020603050405020304" pitchFamily="18" charset="0"/>
              <a:cs typeface="Times New Roman" panose="02020603050405020304" pitchFamily="18" charset="0"/>
            </a:endParaRPr>
          </a:p>
        </p:txBody>
      </p:sp>
      <p:sp>
        <p:nvSpPr>
          <p:cNvPr id="3" name="Rounded Rectangle 2"/>
          <p:cNvSpPr/>
          <p:nvPr/>
        </p:nvSpPr>
        <p:spPr>
          <a:xfrm>
            <a:off x="6469522" y="2916282"/>
            <a:ext cx="1256495" cy="514492"/>
          </a:xfrm>
          <a:prstGeom prst="roundRect">
            <a:avLst/>
          </a:prstGeom>
          <a:blipFill dpi="0" rotWithShape="1">
            <a:blip r:embed="rId4"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Boundary Values Analysis</a:t>
            </a:r>
            <a:endParaRPr lang="en-US" sz="1200" dirty="0">
              <a:latin typeface="Times New Roman" panose="02020603050405020304" pitchFamily="18" charset="0"/>
              <a:cs typeface="Times New Roman" panose="02020603050405020304" pitchFamily="18" charset="0"/>
            </a:endParaRPr>
          </a:p>
        </p:txBody>
      </p:sp>
      <p:sp>
        <p:nvSpPr>
          <p:cNvPr id="4" name="Rounded Rectangle 3"/>
          <p:cNvSpPr/>
          <p:nvPr/>
        </p:nvSpPr>
        <p:spPr>
          <a:xfrm>
            <a:off x="6166176" y="2444173"/>
            <a:ext cx="1221640" cy="400539"/>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Equivalence Partitioning</a:t>
            </a:r>
            <a:endParaRPr lang="en-US" sz="1200" dirty="0">
              <a:latin typeface="Times New Roman" panose="02020603050405020304" pitchFamily="18" charset="0"/>
              <a:cs typeface="Times New Roman" panose="02020603050405020304" pitchFamily="18" charset="0"/>
            </a:endParaRPr>
          </a:p>
        </p:txBody>
      </p:sp>
      <p:sp>
        <p:nvSpPr>
          <p:cNvPr id="5" name="Rounded Rectangle 4"/>
          <p:cNvSpPr/>
          <p:nvPr/>
        </p:nvSpPr>
        <p:spPr>
          <a:xfrm>
            <a:off x="7114749" y="1703389"/>
            <a:ext cx="1603739" cy="408494"/>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Specification-Based</a:t>
            </a:r>
            <a:endParaRPr lang="en-US" sz="1200" dirty="0">
              <a:latin typeface="Times New Roman" panose="02020603050405020304" pitchFamily="18" charset="0"/>
              <a:cs typeface="Times New Roman" panose="02020603050405020304" pitchFamily="18" charset="0"/>
            </a:endParaRPr>
          </a:p>
        </p:txBody>
      </p:sp>
      <p:sp>
        <p:nvSpPr>
          <p:cNvPr id="6" name="Rounded Rectangle 5"/>
          <p:cNvSpPr/>
          <p:nvPr/>
        </p:nvSpPr>
        <p:spPr>
          <a:xfrm>
            <a:off x="7136078" y="3995367"/>
            <a:ext cx="1231975" cy="400539"/>
          </a:xfrm>
          <a:prstGeom prst="roundRect">
            <a:avLst/>
          </a:prstGeom>
          <a:blipFill dpi="0" rotWithShape="1">
            <a:blip r:embed="rId7"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State Transition</a:t>
            </a:r>
            <a:endParaRPr lang="en-US" sz="1200" dirty="0">
              <a:latin typeface="Times New Roman" panose="02020603050405020304" pitchFamily="18" charset="0"/>
              <a:cs typeface="Times New Roman" panose="02020603050405020304" pitchFamily="18" charset="0"/>
            </a:endParaRPr>
          </a:p>
        </p:txBody>
      </p:sp>
      <p:sp>
        <p:nvSpPr>
          <p:cNvPr id="7" name="Rounded Rectangle 6"/>
          <p:cNvSpPr/>
          <p:nvPr/>
        </p:nvSpPr>
        <p:spPr>
          <a:xfrm>
            <a:off x="6838292" y="3512164"/>
            <a:ext cx="1231975" cy="400539"/>
          </a:xfrm>
          <a:prstGeom prst="roundRect">
            <a:avLst/>
          </a:prstGeom>
          <a:blipFill dpi="0" rotWithShape="1">
            <a:blip r:embed="rId7"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Decision Tables</a:t>
            </a:r>
            <a:endParaRPr lang="en-US" sz="1200" dirty="0">
              <a:latin typeface="Times New Roman" panose="02020603050405020304" pitchFamily="18" charset="0"/>
              <a:cs typeface="Times New Roman" panose="02020603050405020304" pitchFamily="18" charset="0"/>
            </a:endParaRPr>
          </a:p>
        </p:txBody>
      </p:sp>
      <p:sp>
        <p:nvSpPr>
          <p:cNvPr id="8" name="Rounded Rectangle 7"/>
          <p:cNvSpPr/>
          <p:nvPr/>
        </p:nvSpPr>
        <p:spPr>
          <a:xfrm>
            <a:off x="7633531" y="4461786"/>
            <a:ext cx="1231975" cy="400539"/>
          </a:xfrm>
          <a:prstGeom prst="roundRect">
            <a:avLst/>
          </a:prstGeom>
          <a:blipFill dpi="0" rotWithShape="1">
            <a:blip r:embed="rId7"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Use Case Testing</a:t>
            </a:r>
            <a:endParaRPr lang="en-US" sz="12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1827856" y="-38671"/>
            <a:ext cx="5553123" cy="1323439"/>
          </a:xfrm>
          <a:prstGeom prst="rect">
            <a:avLst/>
          </a:prstGeom>
          <a:noFill/>
        </p:spPr>
        <p:txBody>
          <a:bodyPr wrap="none" rtlCol="0">
            <a:spAutoFit/>
          </a:bodyPr>
          <a:lstStyle/>
          <a:p>
            <a:pPr algn="ctr"/>
            <a:r>
              <a:rPr lang="en-US" sz="4000" b="1" dirty="0" smtClean="0">
                <a:blipFill dpi="0" rotWithShape="1">
                  <a:blip r:embed="rId8">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EXPERIENCE-BASED </a:t>
            </a:r>
          </a:p>
          <a:p>
            <a:pPr algn="ctr"/>
            <a:r>
              <a:rPr lang="en-US" sz="4000" b="1" dirty="0" smtClean="0">
                <a:blipFill dpi="0" rotWithShape="1">
                  <a:blip r:embed="rId8">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TECHNIQUES</a:t>
            </a:r>
            <a:endParaRPr lang="en-US" sz="4000" b="1" dirty="0">
              <a:blipFill dpi="0" rotWithShape="1">
                <a:blip r:embed="rId8">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endParaRPr>
          </a:p>
        </p:txBody>
      </p:sp>
      <p:sp>
        <p:nvSpPr>
          <p:cNvPr id="14" name="Down Arrow 13"/>
          <p:cNvSpPr/>
          <p:nvPr/>
        </p:nvSpPr>
        <p:spPr>
          <a:xfrm rot="16676648">
            <a:off x="6005397" y="1062494"/>
            <a:ext cx="274238" cy="1459089"/>
          </a:xfrm>
          <a:prstGeom prst="downArrow">
            <a:avLst>
              <a:gd name="adj1" fmla="val 33885"/>
              <a:gd name="adj2" fmla="val 39887"/>
            </a:avLst>
          </a:prstGeom>
          <a:gradFill>
            <a:gsLst>
              <a:gs pos="0">
                <a:schemeClr val="bg1">
                  <a:lumMod val="95000"/>
                </a:schemeClr>
              </a:gs>
              <a:gs pos="23000">
                <a:schemeClr val="tx1">
                  <a:lumMod val="50000"/>
                  <a:lumOff val="50000"/>
                </a:schemeClr>
              </a:gs>
              <a:gs pos="100000">
                <a:schemeClr val="bg1"/>
              </a:gs>
              <a:gs pos="5900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7449912" y="2130342"/>
            <a:ext cx="921092" cy="37385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8417704" y="2119810"/>
            <a:ext cx="177284" cy="2318515"/>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7632880" y="2140347"/>
            <a:ext cx="748960" cy="75269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8222005" y="2107112"/>
            <a:ext cx="184936" cy="1804609"/>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7944427" y="2127737"/>
            <a:ext cx="448452" cy="1275146"/>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1214887" y="1712527"/>
            <a:ext cx="1524653" cy="391840"/>
          </a:xfrm>
          <a:prstGeom prst="roundRect">
            <a:avLst/>
          </a:prstGeom>
          <a:blipFill dpi="0" rotWithShape="1">
            <a:blip r:embed="rId9"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Structure-Based</a:t>
            </a:r>
            <a:endParaRPr lang="en-US" sz="1200" dirty="0">
              <a:latin typeface="Times New Roman" panose="02020603050405020304" pitchFamily="18" charset="0"/>
              <a:cs typeface="Times New Roman" panose="02020603050405020304" pitchFamily="18" charset="0"/>
            </a:endParaRPr>
          </a:p>
        </p:txBody>
      </p:sp>
      <p:sp>
        <p:nvSpPr>
          <p:cNvPr id="24" name="Rounded Rectangle 23"/>
          <p:cNvSpPr/>
          <p:nvPr/>
        </p:nvSpPr>
        <p:spPr>
          <a:xfrm>
            <a:off x="431031" y="3333688"/>
            <a:ext cx="1256872" cy="391840"/>
          </a:xfrm>
          <a:prstGeom prst="roundRect">
            <a:avLst/>
          </a:prstGeom>
          <a:blipFill dpi="0" rotWithShape="1">
            <a:blip r:embed="rId10"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Decision</a:t>
            </a:r>
            <a:endParaRPr lang="en-US" sz="1200" dirty="0">
              <a:latin typeface="Times New Roman" panose="02020603050405020304" pitchFamily="18" charset="0"/>
              <a:cs typeface="Times New Roman" panose="02020603050405020304" pitchFamily="18" charset="0"/>
            </a:endParaRPr>
          </a:p>
        </p:txBody>
      </p:sp>
      <p:sp>
        <p:nvSpPr>
          <p:cNvPr id="25" name="Rounded Rectangle 24"/>
          <p:cNvSpPr/>
          <p:nvPr/>
        </p:nvSpPr>
        <p:spPr>
          <a:xfrm>
            <a:off x="143555" y="2724455"/>
            <a:ext cx="1132787" cy="391840"/>
          </a:xfrm>
          <a:prstGeom prst="roundRect">
            <a:avLst/>
          </a:prstGeom>
          <a:blipFill dpi="0" rotWithShape="1">
            <a:blip r:embed="rId11"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Statement</a:t>
            </a:r>
            <a:endParaRPr lang="en-US" sz="1200" dirty="0">
              <a:latin typeface="Times New Roman" panose="02020603050405020304" pitchFamily="18" charset="0"/>
              <a:cs typeface="Times New Roman" panose="02020603050405020304" pitchFamily="18" charset="0"/>
            </a:endParaRPr>
          </a:p>
        </p:txBody>
      </p:sp>
      <p:sp>
        <p:nvSpPr>
          <p:cNvPr id="26" name="Rounded Rectangle 25"/>
          <p:cNvSpPr/>
          <p:nvPr/>
        </p:nvSpPr>
        <p:spPr>
          <a:xfrm>
            <a:off x="1567892" y="4527534"/>
            <a:ext cx="1374345" cy="391840"/>
          </a:xfrm>
          <a:prstGeom prst="roundRect">
            <a:avLst/>
          </a:prstGeom>
          <a:blipFill dpi="0" rotWithShape="1">
            <a:blip r:embed="rId12"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Multiple Condition</a:t>
            </a:r>
            <a:endParaRPr lang="en-US" sz="1200" dirty="0">
              <a:latin typeface="Times New Roman" panose="02020603050405020304" pitchFamily="18" charset="0"/>
              <a:cs typeface="Times New Roman" panose="02020603050405020304" pitchFamily="18" charset="0"/>
            </a:endParaRPr>
          </a:p>
        </p:txBody>
      </p:sp>
      <p:sp>
        <p:nvSpPr>
          <p:cNvPr id="27" name="Rounded Rectangle 26"/>
          <p:cNvSpPr/>
          <p:nvPr/>
        </p:nvSpPr>
        <p:spPr>
          <a:xfrm>
            <a:off x="793261" y="3926325"/>
            <a:ext cx="1312294" cy="391840"/>
          </a:xfrm>
          <a:prstGeom prst="roundRect">
            <a:avLst/>
          </a:prstGeom>
          <a:blipFill dpi="0" rotWithShape="1">
            <a:blip r:embed="rId13"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Condition</a:t>
            </a:r>
            <a:endParaRPr lang="en-US" sz="1200" dirty="0">
              <a:latin typeface="Times New Roman" panose="02020603050405020304" pitchFamily="18" charset="0"/>
              <a:cs typeface="Times New Roman" panose="02020603050405020304" pitchFamily="18" charset="0"/>
            </a:endParaRPr>
          </a:p>
        </p:txBody>
      </p:sp>
      <p:cxnSp>
        <p:nvCxnSpPr>
          <p:cNvPr id="28" name="Straight Arrow Connector 27"/>
          <p:cNvCxnSpPr>
            <a:stCxn id="23" idx="2"/>
          </p:cNvCxnSpPr>
          <p:nvPr/>
        </p:nvCxnSpPr>
        <p:spPr>
          <a:xfrm flipH="1">
            <a:off x="982828" y="2104367"/>
            <a:ext cx="994386" cy="601209"/>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23" idx="2"/>
          </p:cNvCxnSpPr>
          <p:nvPr/>
        </p:nvCxnSpPr>
        <p:spPr>
          <a:xfrm>
            <a:off x="1977214" y="2104367"/>
            <a:ext cx="625413" cy="2433456"/>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1869008" y="2151311"/>
            <a:ext cx="111989" cy="176041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1404849" y="2092848"/>
            <a:ext cx="567295" cy="1226236"/>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2" name="Down Arrow 31"/>
          <p:cNvSpPr/>
          <p:nvPr/>
        </p:nvSpPr>
        <p:spPr>
          <a:xfrm rot="4780957">
            <a:off x="3195042" y="1301315"/>
            <a:ext cx="274238" cy="923186"/>
          </a:xfrm>
          <a:prstGeom prst="downArrow">
            <a:avLst>
              <a:gd name="adj1" fmla="val 33885"/>
              <a:gd name="adj2" fmla="val 39887"/>
            </a:avLst>
          </a:prstGeom>
          <a:gradFill>
            <a:gsLst>
              <a:gs pos="0">
                <a:schemeClr val="bg1">
                  <a:lumMod val="95000"/>
                </a:schemeClr>
              </a:gs>
              <a:gs pos="23000">
                <a:schemeClr val="tx1">
                  <a:lumMod val="50000"/>
                  <a:lumOff val="50000"/>
                </a:schemeClr>
              </a:gs>
              <a:gs pos="100000">
                <a:schemeClr val="bg1"/>
              </a:gs>
              <a:gs pos="5900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3126999" y="2420823"/>
            <a:ext cx="2954836" cy="2498551"/>
          </a:xfrm>
          <a:prstGeom prst="roundRect">
            <a:avLst/>
          </a:prstGeom>
          <a:solidFill>
            <a:schemeClr val="tx2">
              <a:alpha val="50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3538299" y="2635892"/>
            <a:ext cx="2137870" cy="391840"/>
          </a:xfrm>
          <a:prstGeom prst="roundRect">
            <a:avLst/>
          </a:prstGeom>
          <a:blipFill dpi="0" rotWithShape="1">
            <a:blip r:embed="rId14"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Experience-Based</a:t>
            </a:r>
            <a:endParaRPr lang="en-US" sz="1200" dirty="0">
              <a:latin typeface="Times New Roman" panose="02020603050405020304" pitchFamily="18" charset="0"/>
              <a:cs typeface="Times New Roman" panose="02020603050405020304" pitchFamily="18" charset="0"/>
            </a:endParaRPr>
          </a:p>
        </p:txBody>
      </p:sp>
      <p:sp>
        <p:nvSpPr>
          <p:cNvPr id="41" name="Rounded Rectangle 40"/>
          <p:cNvSpPr/>
          <p:nvPr/>
        </p:nvSpPr>
        <p:spPr>
          <a:xfrm>
            <a:off x="3424928" y="3658382"/>
            <a:ext cx="1578064" cy="391840"/>
          </a:xfrm>
          <a:prstGeom prst="roundRect">
            <a:avLst/>
          </a:prstGeom>
          <a:blipFill dpi="0" rotWithShape="1">
            <a:blip r:embed="rId15"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Error Guessing</a:t>
            </a:r>
            <a:endParaRPr lang="en-US" sz="1200" dirty="0">
              <a:latin typeface="Times New Roman" panose="02020603050405020304" pitchFamily="18" charset="0"/>
              <a:cs typeface="Times New Roman" panose="02020603050405020304" pitchFamily="18" charset="0"/>
            </a:endParaRPr>
          </a:p>
        </p:txBody>
      </p:sp>
      <p:sp>
        <p:nvSpPr>
          <p:cNvPr id="42" name="Rounded Rectangle 41"/>
          <p:cNvSpPr/>
          <p:nvPr/>
        </p:nvSpPr>
        <p:spPr>
          <a:xfrm>
            <a:off x="4185116" y="4227572"/>
            <a:ext cx="1679755" cy="391840"/>
          </a:xfrm>
          <a:prstGeom prst="roundRect">
            <a:avLst/>
          </a:prstGeom>
          <a:blipFill dpi="0" rotWithShape="1">
            <a:blip r:embed="rId16"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Exploratory testing</a:t>
            </a:r>
            <a:endParaRPr lang="en-US" sz="1200" dirty="0">
              <a:latin typeface="Times New Roman" panose="02020603050405020304" pitchFamily="18" charset="0"/>
              <a:cs typeface="Times New Roman" panose="02020603050405020304" pitchFamily="18" charset="0"/>
            </a:endParaRPr>
          </a:p>
        </p:txBody>
      </p:sp>
      <p:cxnSp>
        <p:nvCxnSpPr>
          <p:cNvPr id="43" name="Straight Arrow Connector 42"/>
          <p:cNvCxnSpPr>
            <a:stCxn id="40" idx="2"/>
          </p:cNvCxnSpPr>
          <p:nvPr/>
        </p:nvCxnSpPr>
        <p:spPr>
          <a:xfrm flipH="1">
            <a:off x="4021274" y="3027732"/>
            <a:ext cx="585960" cy="582957"/>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40" idx="2"/>
          </p:cNvCxnSpPr>
          <p:nvPr/>
        </p:nvCxnSpPr>
        <p:spPr>
          <a:xfrm>
            <a:off x="4607234" y="3027732"/>
            <a:ext cx="977078" cy="1167904"/>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6" name="Down Arrow 45"/>
          <p:cNvSpPr/>
          <p:nvPr/>
        </p:nvSpPr>
        <p:spPr>
          <a:xfrm>
            <a:off x="4468559" y="1923656"/>
            <a:ext cx="274238" cy="580536"/>
          </a:xfrm>
          <a:prstGeom prst="downArrow">
            <a:avLst>
              <a:gd name="adj1" fmla="val 33885"/>
              <a:gd name="adj2" fmla="val 39887"/>
            </a:avLst>
          </a:prstGeom>
          <a:gradFill>
            <a:gsLst>
              <a:gs pos="0">
                <a:schemeClr val="bg1">
                  <a:lumMod val="95000"/>
                </a:schemeClr>
              </a:gs>
              <a:gs pos="23000">
                <a:schemeClr val="tx1">
                  <a:lumMod val="50000"/>
                  <a:lumOff val="50000"/>
                </a:schemeClr>
              </a:gs>
              <a:gs pos="100000">
                <a:schemeClr val="bg1"/>
              </a:gs>
              <a:gs pos="59000">
                <a:schemeClr val="tx1">
                  <a:lumMod val="50000"/>
                  <a:lumOff val="5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4930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randombar(horizontal)">
                                      <p:cBhvr>
                                        <p:cTn id="27" dur="500"/>
                                        <p:tgtEl>
                                          <p:spTgt spid="6"/>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randombar(horizontal)">
                                      <p:cBhvr>
                                        <p:cTn id="31" dur="500"/>
                                        <p:tgtEl>
                                          <p:spTgt spid="7"/>
                                        </p:tgtEl>
                                      </p:cBhvr>
                                    </p:animEffect>
                                  </p:childTnLst>
                                </p:cTn>
                              </p:par>
                            </p:childTnLst>
                          </p:cTn>
                        </p:par>
                        <p:par>
                          <p:cTn id="32" fill="hold">
                            <p:stCondLst>
                              <p:cond delay="3500"/>
                            </p:stCondLst>
                            <p:childTnLst>
                              <p:par>
                                <p:cTn id="33" presetID="14" presetClass="entr" presetSubtype="1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randombar(horizontal)">
                                      <p:cBhvr>
                                        <p:cTn id="35" dur="500"/>
                                        <p:tgtEl>
                                          <p:spTgt spid="8"/>
                                        </p:tgtEl>
                                      </p:cBhvr>
                                    </p:animEffect>
                                  </p:childTnLst>
                                </p:cTn>
                              </p:par>
                            </p:childTnLst>
                          </p:cTn>
                        </p:par>
                        <p:par>
                          <p:cTn id="36" fill="hold">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randombar(horizontal)">
                                      <p:cBhvr>
                                        <p:cTn id="39" dur="500"/>
                                        <p:tgtEl>
                                          <p:spTgt spid="14"/>
                                        </p:tgtEl>
                                      </p:cBhvr>
                                    </p:animEffect>
                                  </p:childTnLst>
                                </p:cTn>
                              </p:par>
                            </p:childTnLst>
                          </p:cTn>
                        </p:par>
                        <p:par>
                          <p:cTn id="40" fill="hold">
                            <p:stCondLst>
                              <p:cond delay="4500"/>
                            </p:stCondLst>
                            <p:childTnLst>
                              <p:par>
                                <p:cTn id="41" presetID="14" presetClass="entr" presetSubtype="10"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randombar(horizontal)">
                                      <p:cBhvr>
                                        <p:cTn id="43" dur="500"/>
                                        <p:tgtEl>
                                          <p:spTgt spid="17"/>
                                        </p:tgtEl>
                                      </p:cBhvr>
                                    </p:animEffect>
                                  </p:childTnLst>
                                </p:cTn>
                              </p:par>
                            </p:childTnLst>
                          </p:cTn>
                        </p:par>
                        <p:par>
                          <p:cTn id="44" fill="hold">
                            <p:stCondLst>
                              <p:cond delay="5000"/>
                            </p:stCondLst>
                            <p:childTnLst>
                              <p:par>
                                <p:cTn id="45" presetID="14" presetClass="entr" presetSubtype="10"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randombar(horizontal)">
                                      <p:cBhvr>
                                        <p:cTn id="47" dur="500"/>
                                        <p:tgtEl>
                                          <p:spTgt spid="18"/>
                                        </p:tgtEl>
                                      </p:cBhvr>
                                    </p:animEffect>
                                  </p:childTnLst>
                                </p:cTn>
                              </p:par>
                            </p:childTnLst>
                          </p:cTn>
                        </p:par>
                        <p:par>
                          <p:cTn id="48" fill="hold">
                            <p:stCondLst>
                              <p:cond delay="5500"/>
                            </p:stCondLst>
                            <p:childTnLst>
                              <p:par>
                                <p:cTn id="49" presetID="14" presetClass="entr" presetSubtype="10"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randombar(horizontal)">
                                      <p:cBhvr>
                                        <p:cTn id="51" dur="500"/>
                                        <p:tgtEl>
                                          <p:spTgt spid="19"/>
                                        </p:tgtEl>
                                      </p:cBhvr>
                                    </p:animEffect>
                                  </p:childTnLst>
                                </p:cTn>
                              </p:par>
                            </p:childTnLst>
                          </p:cTn>
                        </p:par>
                        <p:par>
                          <p:cTn id="52" fill="hold">
                            <p:stCondLst>
                              <p:cond delay="6000"/>
                            </p:stCondLst>
                            <p:childTnLst>
                              <p:par>
                                <p:cTn id="53" presetID="14" presetClass="entr" presetSubtype="1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randombar(horizontal)">
                                      <p:cBhvr>
                                        <p:cTn id="55" dur="500"/>
                                        <p:tgtEl>
                                          <p:spTgt spid="20"/>
                                        </p:tgtEl>
                                      </p:cBhvr>
                                    </p:animEffect>
                                  </p:childTnLst>
                                </p:cTn>
                              </p:par>
                            </p:childTnLst>
                          </p:cTn>
                        </p:par>
                        <p:par>
                          <p:cTn id="56" fill="hold">
                            <p:stCondLst>
                              <p:cond delay="6500"/>
                            </p:stCondLst>
                            <p:childTnLst>
                              <p:par>
                                <p:cTn id="57" presetID="14" presetClass="entr" presetSubtype="10"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randombar(horizontal)">
                                      <p:cBhvr>
                                        <p:cTn id="59" dur="500"/>
                                        <p:tgtEl>
                                          <p:spTgt spid="21"/>
                                        </p:tgtEl>
                                      </p:cBhvr>
                                    </p:animEffect>
                                  </p:childTnLst>
                                </p:cTn>
                              </p:par>
                            </p:childTnLst>
                          </p:cTn>
                        </p:par>
                        <p:par>
                          <p:cTn id="60" fill="hold">
                            <p:stCondLst>
                              <p:cond delay="7000"/>
                            </p:stCondLst>
                            <p:childTnLst>
                              <p:par>
                                <p:cTn id="61" presetID="14" presetClass="entr" presetSubtype="10"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randombar(horizontal)">
                                      <p:cBhvr>
                                        <p:cTn id="63" dur="500"/>
                                        <p:tgtEl>
                                          <p:spTgt spid="23"/>
                                        </p:tgtEl>
                                      </p:cBhvr>
                                    </p:animEffect>
                                  </p:childTnLst>
                                </p:cTn>
                              </p:par>
                            </p:childTnLst>
                          </p:cTn>
                        </p:par>
                        <p:par>
                          <p:cTn id="64" fill="hold">
                            <p:stCondLst>
                              <p:cond delay="7500"/>
                            </p:stCondLst>
                            <p:childTnLst>
                              <p:par>
                                <p:cTn id="65" presetID="14" presetClass="entr" presetSubtype="10"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randombar(horizontal)">
                                      <p:cBhvr>
                                        <p:cTn id="67" dur="500"/>
                                        <p:tgtEl>
                                          <p:spTgt spid="24"/>
                                        </p:tgtEl>
                                      </p:cBhvr>
                                    </p:animEffect>
                                  </p:childTnLst>
                                </p:cTn>
                              </p:par>
                            </p:childTnLst>
                          </p:cTn>
                        </p:par>
                        <p:par>
                          <p:cTn id="68" fill="hold">
                            <p:stCondLst>
                              <p:cond delay="8000"/>
                            </p:stCondLst>
                            <p:childTnLst>
                              <p:par>
                                <p:cTn id="69" presetID="14" presetClass="entr" presetSubtype="1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randombar(horizontal)">
                                      <p:cBhvr>
                                        <p:cTn id="71" dur="500"/>
                                        <p:tgtEl>
                                          <p:spTgt spid="25"/>
                                        </p:tgtEl>
                                      </p:cBhvr>
                                    </p:animEffect>
                                  </p:childTnLst>
                                </p:cTn>
                              </p:par>
                            </p:childTnLst>
                          </p:cTn>
                        </p:par>
                        <p:par>
                          <p:cTn id="72" fill="hold">
                            <p:stCondLst>
                              <p:cond delay="8500"/>
                            </p:stCondLst>
                            <p:childTnLst>
                              <p:par>
                                <p:cTn id="73" presetID="14" presetClass="entr" presetSubtype="10"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randombar(horizontal)">
                                      <p:cBhvr>
                                        <p:cTn id="75" dur="500"/>
                                        <p:tgtEl>
                                          <p:spTgt spid="26"/>
                                        </p:tgtEl>
                                      </p:cBhvr>
                                    </p:animEffect>
                                  </p:childTnLst>
                                </p:cTn>
                              </p:par>
                            </p:childTnLst>
                          </p:cTn>
                        </p:par>
                        <p:par>
                          <p:cTn id="76" fill="hold">
                            <p:stCondLst>
                              <p:cond delay="9000"/>
                            </p:stCondLst>
                            <p:childTnLst>
                              <p:par>
                                <p:cTn id="77" presetID="14" presetClass="entr" presetSubtype="10"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randombar(horizontal)">
                                      <p:cBhvr>
                                        <p:cTn id="79" dur="500"/>
                                        <p:tgtEl>
                                          <p:spTgt spid="27"/>
                                        </p:tgtEl>
                                      </p:cBhvr>
                                    </p:animEffect>
                                  </p:childTnLst>
                                </p:cTn>
                              </p:par>
                            </p:childTnLst>
                          </p:cTn>
                        </p:par>
                        <p:par>
                          <p:cTn id="80" fill="hold">
                            <p:stCondLst>
                              <p:cond delay="9500"/>
                            </p:stCondLst>
                            <p:childTnLst>
                              <p:par>
                                <p:cTn id="81" presetID="14" presetClass="entr" presetSubtype="10" fill="hold"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randombar(horizontal)">
                                      <p:cBhvr>
                                        <p:cTn id="83" dur="500"/>
                                        <p:tgtEl>
                                          <p:spTgt spid="28"/>
                                        </p:tgtEl>
                                      </p:cBhvr>
                                    </p:animEffect>
                                  </p:childTnLst>
                                </p:cTn>
                              </p:par>
                            </p:childTnLst>
                          </p:cTn>
                        </p:par>
                        <p:par>
                          <p:cTn id="84" fill="hold">
                            <p:stCondLst>
                              <p:cond delay="10000"/>
                            </p:stCondLst>
                            <p:childTnLst>
                              <p:par>
                                <p:cTn id="85" presetID="14" presetClass="entr" presetSubtype="10" fill="hold"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randombar(horizontal)">
                                      <p:cBhvr>
                                        <p:cTn id="87" dur="500"/>
                                        <p:tgtEl>
                                          <p:spTgt spid="29"/>
                                        </p:tgtEl>
                                      </p:cBhvr>
                                    </p:animEffect>
                                  </p:childTnLst>
                                </p:cTn>
                              </p:par>
                            </p:childTnLst>
                          </p:cTn>
                        </p:par>
                        <p:par>
                          <p:cTn id="88" fill="hold">
                            <p:stCondLst>
                              <p:cond delay="10500"/>
                            </p:stCondLst>
                            <p:childTnLst>
                              <p:par>
                                <p:cTn id="89" presetID="14" presetClass="entr" presetSubtype="10" fill="hold"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randombar(horizontal)">
                                      <p:cBhvr>
                                        <p:cTn id="91" dur="500"/>
                                        <p:tgtEl>
                                          <p:spTgt spid="30"/>
                                        </p:tgtEl>
                                      </p:cBhvr>
                                    </p:animEffect>
                                  </p:childTnLst>
                                </p:cTn>
                              </p:par>
                            </p:childTnLst>
                          </p:cTn>
                        </p:par>
                        <p:par>
                          <p:cTn id="92" fill="hold">
                            <p:stCondLst>
                              <p:cond delay="11000"/>
                            </p:stCondLst>
                            <p:childTnLst>
                              <p:par>
                                <p:cTn id="93" presetID="14" presetClass="entr" presetSubtype="10" fill="hold" nodeType="after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randombar(horizontal)">
                                      <p:cBhvr>
                                        <p:cTn id="95" dur="500"/>
                                        <p:tgtEl>
                                          <p:spTgt spid="31"/>
                                        </p:tgtEl>
                                      </p:cBhvr>
                                    </p:animEffect>
                                  </p:childTnLst>
                                </p:cTn>
                              </p:par>
                            </p:childTnLst>
                          </p:cTn>
                        </p:par>
                        <p:par>
                          <p:cTn id="96" fill="hold">
                            <p:stCondLst>
                              <p:cond delay="11500"/>
                            </p:stCondLst>
                            <p:childTnLst>
                              <p:par>
                                <p:cTn id="97" presetID="14" presetClass="entr" presetSubtype="10" fill="hold" grpId="0" nodeType="after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randombar(horizontal)">
                                      <p:cBhvr>
                                        <p:cTn id="99" dur="500"/>
                                        <p:tgtEl>
                                          <p:spTgt spid="32"/>
                                        </p:tgtEl>
                                      </p:cBhvr>
                                    </p:animEffect>
                                  </p:childTnLst>
                                </p:cTn>
                              </p:par>
                            </p:childTnLst>
                          </p:cTn>
                        </p:par>
                        <p:par>
                          <p:cTn id="100" fill="hold">
                            <p:stCondLst>
                              <p:cond delay="12000"/>
                            </p:stCondLst>
                            <p:childTnLst>
                              <p:par>
                                <p:cTn id="101" presetID="14" presetClass="entr" presetSubtype="10" fill="hold" grpId="0"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randombar(horizontal)">
                                      <p:cBhvr>
                                        <p:cTn id="103" dur="500"/>
                                        <p:tgtEl>
                                          <p:spTgt spid="39"/>
                                        </p:tgtEl>
                                      </p:cBhvr>
                                    </p:animEffect>
                                  </p:childTnLst>
                                </p:cTn>
                              </p:par>
                            </p:childTnLst>
                          </p:cTn>
                        </p:par>
                        <p:par>
                          <p:cTn id="104" fill="hold">
                            <p:stCondLst>
                              <p:cond delay="12500"/>
                            </p:stCondLst>
                            <p:childTnLst>
                              <p:par>
                                <p:cTn id="105" presetID="14" presetClass="entr" presetSubtype="10" fill="hold" grpId="0" nodeType="after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randombar(horizontal)">
                                      <p:cBhvr>
                                        <p:cTn id="107" dur="500"/>
                                        <p:tgtEl>
                                          <p:spTgt spid="40"/>
                                        </p:tgtEl>
                                      </p:cBhvr>
                                    </p:animEffect>
                                  </p:childTnLst>
                                </p:cTn>
                              </p:par>
                            </p:childTnLst>
                          </p:cTn>
                        </p:par>
                        <p:par>
                          <p:cTn id="108" fill="hold">
                            <p:stCondLst>
                              <p:cond delay="13000"/>
                            </p:stCondLst>
                            <p:childTnLst>
                              <p:par>
                                <p:cTn id="109" presetID="14" presetClass="entr" presetSubtype="10" fill="hold" grpId="0" nodeType="afterEffect">
                                  <p:stCondLst>
                                    <p:cond delay="0"/>
                                  </p:stCondLst>
                                  <p:childTnLst>
                                    <p:set>
                                      <p:cBhvr>
                                        <p:cTn id="110" dur="1" fill="hold">
                                          <p:stCondLst>
                                            <p:cond delay="0"/>
                                          </p:stCondLst>
                                        </p:cTn>
                                        <p:tgtEl>
                                          <p:spTgt spid="41"/>
                                        </p:tgtEl>
                                        <p:attrNameLst>
                                          <p:attrName>style.visibility</p:attrName>
                                        </p:attrNameLst>
                                      </p:cBhvr>
                                      <p:to>
                                        <p:strVal val="visible"/>
                                      </p:to>
                                    </p:set>
                                    <p:animEffect transition="in" filter="randombar(horizontal)">
                                      <p:cBhvr>
                                        <p:cTn id="111" dur="500"/>
                                        <p:tgtEl>
                                          <p:spTgt spid="41"/>
                                        </p:tgtEl>
                                      </p:cBhvr>
                                    </p:animEffect>
                                  </p:childTnLst>
                                </p:cTn>
                              </p:par>
                            </p:childTnLst>
                          </p:cTn>
                        </p:par>
                        <p:par>
                          <p:cTn id="112" fill="hold">
                            <p:stCondLst>
                              <p:cond delay="13500"/>
                            </p:stCondLst>
                            <p:childTnLst>
                              <p:par>
                                <p:cTn id="113" presetID="14" presetClass="entr" presetSubtype="10" fill="hold" grpId="0" nodeType="after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randombar(horizontal)">
                                      <p:cBhvr>
                                        <p:cTn id="115" dur="500"/>
                                        <p:tgtEl>
                                          <p:spTgt spid="42"/>
                                        </p:tgtEl>
                                      </p:cBhvr>
                                    </p:animEffect>
                                  </p:childTnLst>
                                </p:cTn>
                              </p:par>
                            </p:childTnLst>
                          </p:cTn>
                        </p:par>
                        <p:par>
                          <p:cTn id="116" fill="hold">
                            <p:stCondLst>
                              <p:cond delay="14000"/>
                            </p:stCondLst>
                            <p:childTnLst>
                              <p:par>
                                <p:cTn id="117" presetID="14" presetClass="entr" presetSubtype="10" fill="hold" nodeType="afterEffect">
                                  <p:stCondLst>
                                    <p:cond delay="0"/>
                                  </p:stCondLst>
                                  <p:childTnLst>
                                    <p:set>
                                      <p:cBhvr>
                                        <p:cTn id="118" dur="1" fill="hold">
                                          <p:stCondLst>
                                            <p:cond delay="0"/>
                                          </p:stCondLst>
                                        </p:cTn>
                                        <p:tgtEl>
                                          <p:spTgt spid="43"/>
                                        </p:tgtEl>
                                        <p:attrNameLst>
                                          <p:attrName>style.visibility</p:attrName>
                                        </p:attrNameLst>
                                      </p:cBhvr>
                                      <p:to>
                                        <p:strVal val="visible"/>
                                      </p:to>
                                    </p:set>
                                    <p:animEffect transition="in" filter="randombar(horizontal)">
                                      <p:cBhvr>
                                        <p:cTn id="119" dur="500"/>
                                        <p:tgtEl>
                                          <p:spTgt spid="43"/>
                                        </p:tgtEl>
                                      </p:cBhvr>
                                    </p:animEffect>
                                  </p:childTnLst>
                                </p:cTn>
                              </p:par>
                            </p:childTnLst>
                          </p:cTn>
                        </p:par>
                        <p:par>
                          <p:cTn id="120" fill="hold">
                            <p:stCondLst>
                              <p:cond delay="14500"/>
                            </p:stCondLst>
                            <p:childTnLst>
                              <p:par>
                                <p:cTn id="121" presetID="14" presetClass="entr" presetSubtype="10" fill="hold" nodeType="after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randombar(horizontal)">
                                      <p:cBhvr>
                                        <p:cTn id="123" dur="500"/>
                                        <p:tgtEl>
                                          <p:spTgt spid="44"/>
                                        </p:tgtEl>
                                      </p:cBhvr>
                                    </p:animEffect>
                                  </p:childTnLst>
                                </p:cTn>
                              </p:par>
                            </p:childTnLst>
                          </p:cTn>
                        </p:par>
                        <p:par>
                          <p:cTn id="124" fill="hold">
                            <p:stCondLst>
                              <p:cond delay="15000"/>
                            </p:stCondLst>
                            <p:childTnLst>
                              <p:par>
                                <p:cTn id="125" presetID="14" presetClass="entr" presetSubtype="10" fill="hold" grpId="0" nodeType="afterEffect">
                                  <p:stCondLst>
                                    <p:cond delay="0"/>
                                  </p:stCondLst>
                                  <p:childTnLst>
                                    <p:set>
                                      <p:cBhvr>
                                        <p:cTn id="126" dur="1" fill="hold">
                                          <p:stCondLst>
                                            <p:cond delay="0"/>
                                          </p:stCondLst>
                                        </p:cTn>
                                        <p:tgtEl>
                                          <p:spTgt spid="46"/>
                                        </p:tgtEl>
                                        <p:attrNameLst>
                                          <p:attrName>style.visibility</p:attrName>
                                        </p:attrNameLst>
                                      </p:cBhvr>
                                      <p:to>
                                        <p:strVal val="visible"/>
                                      </p:to>
                                    </p:set>
                                    <p:animEffect transition="in" filter="randombar(horizontal)">
                                      <p:cBhvr>
                                        <p:cTn id="1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p:bldP spid="14" grpId="0" animBg="1"/>
      <p:bldP spid="23" grpId="0" animBg="1"/>
      <p:bldP spid="24" grpId="0" animBg="1"/>
      <p:bldP spid="25" grpId="0" animBg="1"/>
      <p:bldP spid="26" grpId="0" animBg="1"/>
      <p:bldP spid="27" grpId="0" animBg="1"/>
      <p:bldP spid="32" grpId="0" animBg="1"/>
      <p:bldP spid="39" grpId="0" animBg="1"/>
      <p:bldP spid="40" grpId="0" animBg="1"/>
      <p:bldP spid="41" grpId="0" animBg="1"/>
      <p:bldP spid="42" grpId="0" animBg="1"/>
      <p:bldP spid="4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ectangle 1"/>
          <p:cNvSpPr/>
          <p:nvPr/>
        </p:nvSpPr>
        <p:spPr>
          <a:xfrm>
            <a:off x="448965" y="2113635"/>
            <a:ext cx="7787955" cy="2677656"/>
          </a:xfrm>
          <a:prstGeom prst="rect">
            <a:avLst/>
          </a:prstGeom>
        </p:spPr>
        <p:txBody>
          <a:bodyPr wrap="square">
            <a:spAutoFit/>
          </a:bodyPr>
          <a:lstStyle/>
          <a:p>
            <a:pPr algn="just"/>
            <a:r>
              <a:rPr lang="en-US" dirty="0" smtClean="0">
                <a:solidFill>
                  <a:srgbClr val="FF0000"/>
                </a:solidFill>
                <a:latin typeface="Segoe UI" panose="020B0502040204020203" pitchFamily="34" charset="0"/>
              </a:rPr>
              <a:t>	</a:t>
            </a:r>
            <a:r>
              <a:rPr lang="en-US" sz="2800" dirty="0" smtClean="0">
                <a:solidFill>
                  <a:srgbClr val="C00000"/>
                </a:solidFill>
                <a:latin typeface="Times New Roman" panose="02020603050405020304" pitchFamily="18" charset="0"/>
                <a:cs typeface="Times New Roman" panose="02020603050405020304" pitchFamily="18" charset="0"/>
              </a:rPr>
              <a:t>The </a:t>
            </a:r>
            <a:r>
              <a:rPr lang="en-US" sz="2800" dirty="0">
                <a:solidFill>
                  <a:srgbClr val="C00000"/>
                </a:solidFill>
                <a:latin typeface="Times New Roman" panose="02020603050405020304" pitchFamily="18" charset="0"/>
                <a:cs typeface="Times New Roman" panose="02020603050405020304" pitchFamily="18" charset="0"/>
              </a:rPr>
              <a:t>experienced-based techniques as the name suggest do not require any systematic and exhaustive testing. These are completely based on the experience or intuition of the tester. The two most common forms of experienced-based testing are </a:t>
            </a:r>
            <a:r>
              <a:rPr lang="en-US" sz="2800" dirty="0" smtClean="0">
                <a:solidFill>
                  <a:srgbClr val="C00000"/>
                </a:solidFill>
                <a:latin typeface="Times New Roman" panose="02020603050405020304" pitchFamily="18" charset="0"/>
                <a:cs typeface="Times New Roman" panose="02020603050405020304" pitchFamily="18" charset="0"/>
              </a:rPr>
              <a:t>–Error Guessing</a:t>
            </a:r>
            <a:r>
              <a:rPr lang="en-US" sz="2800" dirty="0">
                <a:solidFill>
                  <a:srgbClr val="C00000"/>
                </a:solidFill>
                <a:latin typeface="Times New Roman" panose="02020603050405020304" pitchFamily="18" charset="0"/>
                <a:cs typeface="Times New Roman" panose="02020603050405020304" pitchFamily="18" charset="0"/>
              </a:rPr>
              <a:t> and Exploratory </a:t>
            </a:r>
            <a:r>
              <a:rPr lang="en-US" sz="2800" dirty="0" smtClean="0">
                <a:solidFill>
                  <a:srgbClr val="C00000"/>
                </a:solidFill>
                <a:latin typeface="Times New Roman" panose="02020603050405020304" pitchFamily="18" charset="0"/>
                <a:cs typeface="Times New Roman" panose="02020603050405020304" pitchFamily="18" charset="0"/>
              </a:rPr>
              <a:t>testing</a:t>
            </a:r>
            <a:r>
              <a:rPr lang="en-US" sz="2800" dirty="0" smtClean="0">
                <a:solidFill>
                  <a:srgbClr val="FF0000"/>
                </a:solidFill>
                <a:latin typeface="Times New Roman" panose="02020603050405020304" pitchFamily="18" charset="0"/>
                <a:cs typeface="Times New Roman" panose="02020603050405020304" pitchFamily="18" charset="0"/>
              </a:rPr>
              <a:t>.</a:t>
            </a:r>
            <a:endParaRPr lang="en-US" sz="2800" b="0" i="0" dirty="0">
              <a:solidFill>
                <a:srgbClr val="FF0000"/>
              </a:solidFill>
              <a:effectLst/>
              <a:latin typeface="Times New Roman" panose="02020603050405020304" pitchFamily="18" charset="0"/>
              <a:cs typeface="Times New Roman" panose="02020603050405020304" pitchFamily="18" charset="0"/>
            </a:endParaRPr>
          </a:p>
        </p:txBody>
      </p:sp>
      <p:sp>
        <p:nvSpPr>
          <p:cNvPr id="3" name="TextBox 2"/>
          <p:cNvSpPr txBox="1"/>
          <p:nvPr/>
        </p:nvSpPr>
        <p:spPr>
          <a:xfrm>
            <a:off x="-161855" y="433880"/>
            <a:ext cx="5802790" cy="1323439"/>
          </a:xfrm>
          <a:prstGeom prst="rect">
            <a:avLst/>
          </a:prstGeom>
          <a:noFill/>
        </p:spPr>
        <p:txBody>
          <a:bodyPr wrap="square" rtlCol="0">
            <a:spAutoFit/>
          </a:bodyPr>
          <a:lstStyle/>
          <a:p>
            <a:pPr algn="ctr"/>
            <a:r>
              <a:rPr lang="en-US" sz="4000" b="1" dirty="0" smtClean="0">
                <a:blipFill dpi="0" rotWithShape="1">
                  <a:blip r:embed="rId3">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EXPERIENCE-BASED </a:t>
            </a:r>
          </a:p>
          <a:p>
            <a:pPr algn="ctr"/>
            <a:r>
              <a:rPr lang="en-US" sz="4000" b="1" dirty="0" smtClean="0">
                <a:blipFill dpi="0" rotWithShape="1">
                  <a:blip r:embed="rId3">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TECHNIQUES</a:t>
            </a:r>
            <a:endParaRPr lang="en-US" sz="4000" b="1" dirty="0">
              <a:blipFill dpi="0" rotWithShape="1">
                <a:blip r:embed="rId3">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485386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ectangle 1"/>
          <p:cNvSpPr/>
          <p:nvPr/>
        </p:nvSpPr>
        <p:spPr>
          <a:xfrm>
            <a:off x="1670605" y="619185"/>
            <a:ext cx="7329840" cy="4524315"/>
          </a:xfrm>
          <a:prstGeom prst="rect">
            <a:avLst/>
          </a:prstGeom>
        </p:spPr>
        <p:txBody>
          <a:bodyPr wrap="square">
            <a:spAutoFit/>
          </a:bodyPr>
          <a:lstStyle/>
          <a:p>
            <a:pPr algn="just"/>
            <a:endParaRPr lang="en-US" dirty="0">
              <a:solidFill>
                <a:srgbClr val="212121"/>
              </a:solidFill>
              <a:latin typeface="Roboto"/>
            </a:endParaRPr>
          </a:p>
          <a:p>
            <a:pPr algn="just"/>
            <a:r>
              <a:rPr lang="en-US" dirty="0" smtClean="0">
                <a:solidFill>
                  <a:srgbClr val="212121"/>
                </a:solidFill>
                <a:latin typeface="pt_sansregular"/>
              </a:rPr>
              <a:t>	Error </a:t>
            </a:r>
            <a:r>
              <a:rPr lang="en-US" dirty="0">
                <a:solidFill>
                  <a:srgbClr val="212121"/>
                </a:solidFill>
                <a:latin typeface="pt_sansregular"/>
              </a:rPr>
              <a:t>Guessing is a simple technique that takes advantage of a tester’s skill, intuition and experience with similar applications to identify special tests that formal Black Box techniques could not identify. For example, pressing the Esc key might have crashed a similar application in the past or pressing the Back button or Enter key on a webpage, </a:t>
            </a:r>
            <a:r>
              <a:rPr lang="en-US" dirty="0" err="1">
                <a:solidFill>
                  <a:srgbClr val="212121"/>
                </a:solidFill>
                <a:latin typeface="pt_sansregular"/>
              </a:rPr>
              <a:t>Javascript</a:t>
            </a:r>
            <a:r>
              <a:rPr lang="en-US" dirty="0">
                <a:solidFill>
                  <a:srgbClr val="212121"/>
                </a:solidFill>
                <a:latin typeface="pt_sansregular"/>
              </a:rPr>
              <a:t> errors etc.</a:t>
            </a:r>
          </a:p>
          <a:p>
            <a:pPr algn="just"/>
            <a:r>
              <a:rPr lang="en-US" dirty="0" smtClean="0">
                <a:solidFill>
                  <a:srgbClr val="212121"/>
                </a:solidFill>
                <a:latin typeface="pt_sansregular"/>
              </a:rPr>
              <a:t>	This </a:t>
            </a:r>
            <a:r>
              <a:rPr lang="en-US" dirty="0">
                <a:solidFill>
                  <a:srgbClr val="212121"/>
                </a:solidFill>
                <a:latin typeface="pt_sansregular"/>
              </a:rPr>
              <a:t>technique completely depends on the tester’s experience. The more experienced the tester is, the more errors he can identify. Several testers and/or users can also team up to document a  list of possible errors,  and this can add a lot of value.</a:t>
            </a:r>
          </a:p>
          <a:p>
            <a:pPr algn="just"/>
            <a:r>
              <a:rPr lang="en-US" dirty="0" smtClean="0">
                <a:solidFill>
                  <a:srgbClr val="212121"/>
                </a:solidFill>
                <a:latin typeface="pt_sansregular"/>
              </a:rPr>
              <a:t>	Another </a:t>
            </a:r>
            <a:r>
              <a:rPr lang="en-US" dirty="0">
                <a:solidFill>
                  <a:srgbClr val="212121"/>
                </a:solidFill>
                <a:latin typeface="pt_sansregular"/>
              </a:rPr>
              <a:t>way of error guessing is the creation of defect and failure lists. These lists can use available defect and failure data as a starting point and can then expand by using the testers’ and users’ experience. This list can be used to design tests and this systematic approach is known as fault attack.</a:t>
            </a:r>
            <a:endParaRPr lang="en-US" b="0" i="0" dirty="0">
              <a:solidFill>
                <a:srgbClr val="212121"/>
              </a:solidFill>
              <a:effectLst/>
              <a:latin typeface="pt_sansregular"/>
            </a:endParaRPr>
          </a:p>
        </p:txBody>
      </p:sp>
      <p:sp>
        <p:nvSpPr>
          <p:cNvPr id="3" name="Rectangle 2"/>
          <p:cNvSpPr/>
          <p:nvPr/>
        </p:nvSpPr>
        <p:spPr>
          <a:xfrm>
            <a:off x="3503065" y="16770"/>
            <a:ext cx="3232936" cy="646331"/>
          </a:xfrm>
          <a:prstGeom prst="rect">
            <a:avLst/>
          </a:prstGeom>
        </p:spPr>
        <p:txBody>
          <a:bodyPr wrap="none">
            <a:spAutoFit/>
          </a:bodyPr>
          <a:lstStyle/>
          <a:p>
            <a:r>
              <a:rPr lang="en-US" sz="3600" b="1" dirty="0" smtClean="0">
                <a:solidFill>
                  <a:srgbClr val="212121"/>
                </a:solidFill>
                <a:latin typeface="Times New Roman" panose="02020603050405020304" pitchFamily="18" charset="0"/>
                <a:cs typeface="Times New Roman" panose="02020603050405020304" pitchFamily="18" charset="0"/>
              </a:rPr>
              <a:t>Error </a:t>
            </a:r>
            <a:r>
              <a:rPr lang="en-US" sz="3600" b="1" dirty="0">
                <a:solidFill>
                  <a:srgbClr val="212121"/>
                </a:solidFill>
                <a:latin typeface="Times New Roman" panose="02020603050405020304" pitchFamily="18" charset="0"/>
                <a:cs typeface="Times New Roman" panose="02020603050405020304" pitchFamily="18" charset="0"/>
              </a:rPr>
              <a:t>Guessing</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85699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823310" y="1368792"/>
            <a:ext cx="7024430" cy="3785652"/>
          </a:xfrm>
          <a:prstGeom prst="rect">
            <a:avLst/>
          </a:prstGeom>
        </p:spPr>
        <p:txBody>
          <a:bodyPr wrap="square">
            <a:spAutoFit/>
          </a:bodyPr>
          <a:lstStyle/>
          <a:p>
            <a:pPr algn="just"/>
            <a:r>
              <a:rPr lang="en-US" sz="2400" b="1" dirty="0">
                <a:solidFill>
                  <a:schemeClr val="bg1"/>
                </a:solidFill>
                <a:latin typeface="Times New Roman" panose="02020603050405020304" pitchFamily="18" charset="0"/>
                <a:cs typeface="Times New Roman" panose="02020603050405020304" pitchFamily="18" charset="0"/>
              </a:rPr>
              <a:t> </a:t>
            </a:r>
            <a:endParaRPr lang="en-US" sz="2400" dirty="0">
              <a:solidFill>
                <a:schemeClr val="bg1"/>
              </a:solidFill>
              <a:latin typeface="Times New Roman" panose="02020603050405020304" pitchFamily="18" charset="0"/>
              <a:cs typeface="Times New Roman" panose="02020603050405020304" pitchFamily="18" charset="0"/>
            </a:endParaRPr>
          </a:p>
          <a:p>
            <a:pPr algn="just"/>
            <a:r>
              <a:rPr lang="en-US" sz="2400" dirty="0" smtClean="0">
                <a:solidFill>
                  <a:schemeClr val="bg1"/>
                </a:solidFill>
                <a:latin typeface="Times New Roman" panose="02020603050405020304" pitchFamily="18" charset="0"/>
                <a:cs typeface="Times New Roman" panose="02020603050405020304" pitchFamily="18" charset="0"/>
              </a:rPr>
              <a:t>	This </a:t>
            </a:r>
            <a:r>
              <a:rPr lang="en-US" sz="2400" dirty="0">
                <a:solidFill>
                  <a:schemeClr val="bg1"/>
                </a:solidFill>
                <a:latin typeface="Times New Roman" panose="02020603050405020304" pitchFamily="18" charset="0"/>
                <a:cs typeface="Times New Roman" panose="02020603050405020304" pitchFamily="18" charset="0"/>
              </a:rPr>
              <a:t>is used when </a:t>
            </a:r>
            <a:r>
              <a:rPr lang="en-US" sz="2400" u="sng" dirty="0">
                <a:solidFill>
                  <a:schemeClr val="bg1"/>
                </a:solidFill>
                <a:latin typeface="Times New Roman" panose="02020603050405020304" pitchFamily="18" charset="0"/>
                <a:cs typeface="Times New Roman" panose="02020603050405020304" pitchFamily="18" charset="0"/>
              </a:rPr>
              <a:t>specifications are either missing or inadequate and where there is severe time pressure</a:t>
            </a:r>
            <a:r>
              <a:rPr lang="en-US" sz="2400" dirty="0">
                <a:solidFill>
                  <a:schemeClr val="bg1"/>
                </a:solidFill>
                <a:latin typeface="Times New Roman" panose="02020603050405020304" pitchFamily="18" charset="0"/>
                <a:cs typeface="Times New Roman" panose="02020603050405020304" pitchFamily="18" charset="0"/>
              </a:rPr>
              <a:t>.  A test charter of test objectives is first created and based on the test objectives,  test cases are designed, executed and logged, all these activities occur concurrently along with learning about the application within a fixed time frame (time-box). The test objectives help maintain the focus and maximize testing within the limited time frame.</a:t>
            </a:r>
            <a:endParaRPr lang="en-US" sz="2400" b="0" i="0" dirty="0">
              <a:solidFill>
                <a:schemeClr val="bg1"/>
              </a:solidFill>
              <a:effectLst/>
              <a:latin typeface="Times New Roman" panose="02020603050405020304" pitchFamily="18" charset="0"/>
              <a:cs typeface="Times New Roman" panose="02020603050405020304" pitchFamily="18" charset="0"/>
            </a:endParaRPr>
          </a:p>
        </p:txBody>
      </p:sp>
      <p:sp>
        <p:nvSpPr>
          <p:cNvPr id="3" name="Rectangle 2"/>
          <p:cNvSpPr/>
          <p:nvPr/>
        </p:nvSpPr>
        <p:spPr>
          <a:xfrm>
            <a:off x="4763763" y="281175"/>
            <a:ext cx="4122219" cy="646331"/>
          </a:xfrm>
          <a:prstGeom prst="rect">
            <a:avLst/>
          </a:prstGeom>
        </p:spPr>
        <p:txBody>
          <a:bodyPr wrap="none">
            <a:spAutoFit/>
          </a:bodyPr>
          <a:lstStyle/>
          <a:p>
            <a:r>
              <a:rPr lang="en-US" sz="3600" b="1" dirty="0">
                <a:solidFill>
                  <a:schemeClr val="bg1"/>
                </a:solidFill>
                <a:latin typeface="Times New Roman" panose="02020603050405020304" pitchFamily="18" charset="0"/>
                <a:cs typeface="Times New Roman" panose="02020603050405020304" pitchFamily="18" charset="0"/>
              </a:rPr>
              <a:t>Exploratory Testing</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07630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a:xfrm>
            <a:off x="219279" y="67606"/>
            <a:ext cx="6566314" cy="1527050"/>
          </a:xfrm>
        </p:spPr>
        <p:txBody>
          <a:bodyPr>
            <a:noAutofit/>
            <a:scene3d>
              <a:camera prst="orthographicFront"/>
              <a:lightRig rig="threePt" dir="t"/>
            </a:scene3d>
            <a:sp3d extrusionH="57150">
              <a:bevelT w="38100" h="38100"/>
            </a:sp3d>
          </a:bodyPr>
          <a:lstStyle/>
          <a:p>
            <a:r>
              <a:rPr lang="en-US" sz="3200" b="1" dirty="0">
                <a:ln>
                  <a:solidFill>
                    <a:schemeClr val="bg2">
                      <a:lumMod val="75000"/>
                    </a:schemeClr>
                  </a:solidFill>
                </a:ln>
                <a:blipFill dpi="0" rotWithShape="1">
                  <a:blip r:embed="rId2">
                    <a:extLst>
                      <a:ext uri="{28A0092B-C50C-407E-A947-70E740481C1C}">
                        <a14:useLocalDpi xmlns:a14="http://schemas.microsoft.com/office/drawing/2010/main" val="0"/>
                      </a:ext>
                    </a:extLst>
                  </a:blip>
                  <a:srcRect/>
                  <a:stretch>
                    <a:fillRect/>
                  </a:stretch>
                </a:blipFill>
                <a:effectLst>
                  <a:glow rad="25400">
                    <a:srgbClr val="FFFF00">
                      <a:alpha val="30000"/>
                    </a:srgbClr>
                  </a:glow>
                </a:effectLst>
              </a:rPr>
              <a:t>There are two main categories </a:t>
            </a:r>
            <a:r>
              <a:rPr lang="en-US" sz="3200" b="1" dirty="0" smtClean="0">
                <a:ln>
                  <a:solidFill>
                    <a:schemeClr val="bg2">
                      <a:lumMod val="75000"/>
                    </a:schemeClr>
                  </a:solidFill>
                </a:ln>
                <a:blipFill dpi="0" rotWithShape="1">
                  <a:blip r:embed="rId2">
                    <a:extLst>
                      <a:ext uri="{28A0092B-C50C-407E-A947-70E740481C1C}">
                        <a14:useLocalDpi xmlns:a14="http://schemas.microsoft.com/office/drawing/2010/main" val="0"/>
                      </a:ext>
                    </a:extLst>
                  </a:blip>
                  <a:srcRect/>
                  <a:stretch>
                    <a:fillRect/>
                  </a:stretch>
                </a:blipFill>
                <a:effectLst>
                  <a:glow rad="25400">
                    <a:srgbClr val="FFFF00">
                      <a:alpha val="30000"/>
                    </a:srgbClr>
                  </a:glow>
                </a:effectLst>
              </a:rPr>
              <a:t/>
            </a:r>
            <a:br>
              <a:rPr lang="en-US" sz="3200" b="1" dirty="0" smtClean="0">
                <a:ln>
                  <a:solidFill>
                    <a:schemeClr val="bg2">
                      <a:lumMod val="75000"/>
                    </a:schemeClr>
                  </a:solidFill>
                </a:ln>
                <a:blipFill dpi="0" rotWithShape="1">
                  <a:blip r:embed="rId2">
                    <a:extLst>
                      <a:ext uri="{28A0092B-C50C-407E-A947-70E740481C1C}">
                        <a14:useLocalDpi xmlns:a14="http://schemas.microsoft.com/office/drawing/2010/main" val="0"/>
                      </a:ext>
                    </a:extLst>
                  </a:blip>
                  <a:srcRect/>
                  <a:stretch>
                    <a:fillRect/>
                  </a:stretch>
                </a:blipFill>
                <a:effectLst>
                  <a:glow rad="25400">
                    <a:srgbClr val="FFFF00">
                      <a:alpha val="30000"/>
                    </a:srgbClr>
                  </a:glow>
                </a:effectLst>
              </a:rPr>
            </a:br>
            <a:r>
              <a:rPr lang="en-US" sz="3200" b="1" dirty="0" smtClean="0">
                <a:ln>
                  <a:solidFill>
                    <a:schemeClr val="bg2">
                      <a:lumMod val="75000"/>
                    </a:schemeClr>
                  </a:solidFill>
                </a:ln>
                <a:blipFill dpi="0" rotWithShape="1">
                  <a:blip r:embed="rId2">
                    <a:extLst>
                      <a:ext uri="{28A0092B-C50C-407E-A947-70E740481C1C}">
                        <a14:useLocalDpi xmlns:a14="http://schemas.microsoft.com/office/drawing/2010/main" val="0"/>
                      </a:ext>
                    </a:extLst>
                  </a:blip>
                  <a:srcRect/>
                  <a:stretch>
                    <a:fillRect/>
                  </a:stretch>
                </a:blipFill>
                <a:effectLst>
                  <a:glow rad="25400">
                    <a:srgbClr val="FFFF00">
                      <a:alpha val="30000"/>
                    </a:srgbClr>
                  </a:glow>
                </a:effectLst>
              </a:rPr>
              <a:t>of </a:t>
            </a:r>
            <a:r>
              <a:rPr lang="en-US" sz="3200" b="1" dirty="0">
                <a:ln>
                  <a:solidFill>
                    <a:schemeClr val="bg2">
                      <a:lumMod val="75000"/>
                    </a:schemeClr>
                  </a:solidFill>
                </a:ln>
                <a:blipFill dpi="0" rotWithShape="1">
                  <a:blip r:embed="rId2">
                    <a:extLst>
                      <a:ext uri="{28A0092B-C50C-407E-A947-70E740481C1C}">
                        <a14:useLocalDpi xmlns:a14="http://schemas.microsoft.com/office/drawing/2010/main" val="0"/>
                      </a:ext>
                    </a:extLst>
                  </a:blip>
                  <a:srcRect/>
                  <a:stretch>
                    <a:fillRect/>
                  </a:stretch>
                </a:blipFill>
                <a:effectLst>
                  <a:glow rad="25400">
                    <a:srgbClr val="FFFF00">
                      <a:alpha val="30000"/>
                    </a:srgbClr>
                  </a:glow>
                </a:effectLst>
              </a:rPr>
              <a:t>Test Design Techniques, They are:</a:t>
            </a:r>
          </a:p>
        </p:txBody>
      </p:sp>
      <p:sp>
        <p:nvSpPr>
          <p:cNvPr id="6" name="Rounded Rectangle 5"/>
          <p:cNvSpPr/>
          <p:nvPr/>
        </p:nvSpPr>
        <p:spPr>
          <a:xfrm>
            <a:off x="2739540" y="1543755"/>
            <a:ext cx="2730725" cy="722585"/>
          </a:xfrm>
          <a:prstGeom prst="roundRect">
            <a:avLst/>
          </a:prstGeom>
          <a:blipFill dpi="0" rotWithShape="1">
            <a:blip r:embed="rId3">
              <a:extLst>
                <a:ext uri="{BEBA8EAE-BF5A-486C-A8C5-ECC9F3942E4B}">
                  <a14:imgProps xmlns:a14="http://schemas.microsoft.com/office/drawing/2010/main">
                    <a14:imgLayer r:embed="rId4">
                      <a14:imgEffect>
                        <a14:sharpenSoften amount="100000"/>
                      </a14:imgEffect>
                      <a14:imgEffect>
                        <a14:brightnessContrast bright="-30000" contrast="60000"/>
                      </a14:imgEffect>
                    </a14:imgLayer>
                  </a14:imgProps>
                </a:ext>
                <a:ext uri="{28A0092B-C50C-407E-A947-70E740481C1C}">
                  <a14:useLocalDpi xmlns:a14="http://schemas.microsoft.com/office/drawing/2010/main" val="0"/>
                </a:ext>
              </a:extLst>
            </a:blip>
            <a:srcRect/>
            <a:stretch>
              <a:fillRect/>
            </a:stretch>
          </a:blip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r>
              <a:rPr lang="en-US" sz="2400" b="1" dirty="0" smtClean="0">
                <a:ln w="0"/>
                <a:blipFill dpi="0" rotWithShape="1">
                  <a:blip r:embed="rId5">
                    <a:extLst>
                      <a:ext uri="{28A0092B-C50C-407E-A947-70E740481C1C}">
                        <a14:useLocalDpi xmlns:a14="http://schemas.microsoft.com/office/drawing/2010/main" val="0"/>
                      </a:ext>
                    </a:extLst>
                  </a:blip>
                  <a:srcRect/>
                  <a:stretch>
                    <a:fillRect/>
                  </a:stretch>
                </a:blipFill>
                <a:effectLst>
                  <a:glow rad="25400">
                    <a:srgbClr val="FFFF00">
                      <a:alpha val="30000"/>
                    </a:srgbClr>
                  </a:glow>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Categories</a:t>
            </a:r>
            <a:endParaRPr lang="en-US" sz="2400" b="1" dirty="0">
              <a:ln w="0"/>
              <a:blipFill dpi="0" rotWithShape="1">
                <a:blip r:embed="rId5">
                  <a:extLst>
                    <a:ext uri="{28A0092B-C50C-407E-A947-70E740481C1C}">
                      <a14:useLocalDpi xmlns:a14="http://schemas.microsoft.com/office/drawing/2010/main" val="0"/>
                    </a:ext>
                  </a:extLst>
                </a:blip>
                <a:srcRect/>
                <a:stretch>
                  <a:fillRect/>
                </a:stretch>
              </a:blipFill>
              <a:effectLst>
                <a:glow rad="25400">
                  <a:srgbClr val="FFFF00">
                    <a:alpha val="30000"/>
                  </a:srgbClr>
                </a:glow>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Rounded Rectangle 6"/>
          <p:cNvSpPr/>
          <p:nvPr/>
        </p:nvSpPr>
        <p:spPr>
          <a:xfrm>
            <a:off x="510727" y="2892957"/>
            <a:ext cx="3297748" cy="2009810"/>
          </a:xfrm>
          <a:prstGeom prst="roundRect">
            <a:avLst/>
          </a:prstGeom>
          <a:blipFill dpi="0" rotWithShape="1">
            <a:blip r:embed="rId3">
              <a:extLst>
                <a:ext uri="{BEBA8EAE-BF5A-486C-A8C5-ECC9F3942E4B}">
                  <a14:imgProps xmlns:a14="http://schemas.microsoft.com/office/drawing/2010/main">
                    <a14:imgLayer r:embed="rId4">
                      <a14:imgEffect>
                        <a14:sharpenSoften amount="100000"/>
                      </a14:imgEffect>
                      <a14:imgEffect>
                        <a14:brightnessContrast bright="-30000" contrast="60000"/>
                      </a14:imgEffect>
                    </a14:imgLayer>
                  </a14:imgProps>
                </a:ext>
                <a:ext uri="{28A0092B-C50C-407E-A947-70E740481C1C}">
                  <a14:useLocalDpi xmlns:a14="http://schemas.microsoft.com/office/drawing/2010/main" val="0"/>
                </a:ext>
              </a:extLst>
            </a:blip>
            <a:srcRect/>
            <a:stretch>
              <a:fillRect/>
            </a:stretch>
          </a:blip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r>
              <a:rPr lang="en-US" sz="2000" b="1" dirty="0" smtClean="0">
                <a:blipFill dpi="0" rotWithShape="1">
                  <a:blip r:embed="rId5">
                    <a:extLst>
                      <a:ext uri="{28A0092B-C50C-407E-A947-70E740481C1C}">
                        <a14:useLocalDpi xmlns:a14="http://schemas.microsoft.com/office/drawing/2010/main" val="0"/>
                      </a:ext>
                    </a:extLst>
                  </a:blip>
                  <a:srcRect/>
                  <a:stretch>
                    <a:fillRect/>
                  </a:stretch>
                </a:blipFill>
                <a:effectLst>
                  <a:glow rad="25400">
                    <a:srgbClr val="FFFF00">
                      <a:alpha val="30000"/>
                    </a:srgbClr>
                  </a:glow>
                </a:effectLst>
                <a:latin typeface="Times New Roman" panose="02020603050405020304" pitchFamily="18" charset="0"/>
                <a:cs typeface="Times New Roman" panose="02020603050405020304" pitchFamily="18" charset="0"/>
              </a:rPr>
              <a:t>Static: Static techniques test software without executing it</a:t>
            </a:r>
            <a:endParaRPr lang="en-US" sz="2000" b="1" dirty="0">
              <a:blipFill dpi="0" rotWithShape="1">
                <a:blip r:embed="rId5">
                  <a:extLst>
                    <a:ext uri="{28A0092B-C50C-407E-A947-70E740481C1C}">
                      <a14:useLocalDpi xmlns:a14="http://schemas.microsoft.com/office/drawing/2010/main" val="0"/>
                    </a:ext>
                  </a:extLst>
                </a:blip>
                <a:srcRect/>
                <a:stretch>
                  <a:fillRect/>
                </a:stretch>
              </a:blipFill>
              <a:effectLst>
                <a:glow rad="25400">
                  <a:srgbClr val="FFFF00">
                    <a:alpha val="30000"/>
                  </a:srgbClr>
                </a:glow>
              </a:effectLst>
              <a:latin typeface="Times New Roman" panose="02020603050405020304" pitchFamily="18" charset="0"/>
              <a:cs typeface="Times New Roman" panose="02020603050405020304" pitchFamily="18" charset="0"/>
            </a:endParaRPr>
          </a:p>
        </p:txBody>
      </p:sp>
      <p:sp>
        <p:nvSpPr>
          <p:cNvPr id="8" name="Rounded Rectangle 7"/>
          <p:cNvSpPr/>
          <p:nvPr/>
        </p:nvSpPr>
        <p:spPr>
          <a:xfrm>
            <a:off x="4364132" y="2893524"/>
            <a:ext cx="3346312" cy="2016444"/>
          </a:xfrm>
          <a:prstGeom prst="roundRect">
            <a:avLst/>
          </a:prstGeom>
          <a:blipFill dpi="0" rotWithShape="1">
            <a:blip r:embed="rId3">
              <a:extLst>
                <a:ext uri="{BEBA8EAE-BF5A-486C-A8C5-ECC9F3942E4B}">
                  <a14:imgProps xmlns:a14="http://schemas.microsoft.com/office/drawing/2010/main">
                    <a14:imgLayer r:embed="rId4">
                      <a14:imgEffect>
                        <a14:sharpenSoften amount="100000"/>
                      </a14:imgEffect>
                      <a14:imgEffect>
                        <a14:brightnessContrast bright="-30000" contrast="60000"/>
                      </a14:imgEffect>
                    </a14:imgLayer>
                  </a14:imgProps>
                </a:ext>
                <a:ext uri="{28A0092B-C50C-407E-A947-70E740481C1C}">
                  <a14:useLocalDpi xmlns:a14="http://schemas.microsoft.com/office/drawing/2010/main" val="0"/>
                </a:ext>
              </a:extLst>
            </a:blip>
            <a:srcRect/>
            <a:stretch>
              <a:fillRect t="-3000" b="-3000"/>
            </a:stretch>
          </a:blip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sp3d extrusionH="57150">
              <a:bevelT w="38100" h="38100"/>
            </a:sp3d>
          </a:bodyPr>
          <a:lstStyle/>
          <a:p>
            <a:pPr algn="ctr"/>
            <a:r>
              <a:rPr lang="en-US" sz="2000" b="1" dirty="0" smtClean="0">
                <a:blipFill dpi="0" rotWithShape="1">
                  <a:blip r:embed="rId5">
                    <a:extLst>
                      <a:ext uri="{28A0092B-C50C-407E-A947-70E740481C1C}">
                        <a14:useLocalDpi xmlns:a14="http://schemas.microsoft.com/office/drawing/2010/main" val="0"/>
                      </a:ext>
                    </a:extLst>
                  </a:blip>
                  <a:srcRect/>
                  <a:stretch>
                    <a:fillRect/>
                  </a:stretch>
                </a:blipFill>
                <a:effectLst>
                  <a:glow rad="25400">
                    <a:srgbClr val="FFFF00">
                      <a:alpha val="30000"/>
                    </a:srgbClr>
                  </a:glow>
                </a:effectLst>
                <a:latin typeface="Times New Roman" panose="02020603050405020304" pitchFamily="18" charset="0"/>
                <a:cs typeface="Times New Roman" panose="02020603050405020304" pitchFamily="18" charset="0"/>
              </a:rPr>
              <a:t>Dynamic: Testing that involves the execution of the software of a component or system</a:t>
            </a:r>
            <a:endParaRPr lang="en-US" sz="2000" b="1" dirty="0">
              <a:blipFill dpi="0" rotWithShape="1">
                <a:blip r:embed="rId5">
                  <a:extLst>
                    <a:ext uri="{28A0092B-C50C-407E-A947-70E740481C1C}">
                      <a14:useLocalDpi xmlns:a14="http://schemas.microsoft.com/office/drawing/2010/main" val="0"/>
                    </a:ext>
                  </a:extLst>
                </a:blip>
                <a:srcRect/>
                <a:stretch>
                  <a:fillRect/>
                </a:stretch>
              </a:blipFill>
              <a:effectLst>
                <a:glow rad="25400">
                  <a:srgbClr val="FFFF00">
                    <a:alpha val="30000"/>
                  </a:srgbClr>
                </a:glow>
              </a:effectLst>
              <a:latin typeface="Times New Roman" panose="02020603050405020304" pitchFamily="18" charset="0"/>
              <a:cs typeface="Times New Roman" panose="02020603050405020304" pitchFamily="18" charset="0"/>
            </a:endParaRPr>
          </a:p>
        </p:txBody>
      </p:sp>
      <p:sp>
        <p:nvSpPr>
          <p:cNvPr id="9" name="Down Arrow 8"/>
          <p:cNvSpPr/>
          <p:nvPr/>
        </p:nvSpPr>
        <p:spPr>
          <a:xfrm rot="18609550">
            <a:off x="5064740" y="2378319"/>
            <a:ext cx="251187" cy="520597"/>
          </a:xfrm>
          <a:prstGeom prst="downArrow">
            <a:avLst>
              <a:gd name="adj1" fmla="val 36544"/>
              <a:gd name="adj2" fmla="val 50000"/>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1">
              <a:blipFill dpi="0" rotWithShape="1">
                <a:blip r:embed="rId5">
                  <a:extLst>
                    <a:ext uri="{28A0092B-C50C-407E-A947-70E740481C1C}">
                      <a14:useLocalDpi xmlns:a14="http://schemas.microsoft.com/office/drawing/2010/main" val="0"/>
                    </a:ext>
                  </a:extLst>
                </a:blip>
                <a:srcRect/>
                <a:stretch>
                  <a:fillRect/>
                </a:stretch>
              </a:blipFill>
              <a:effectLst>
                <a:glow rad="25400">
                  <a:srgbClr val="FFFF00">
                    <a:alpha val="30000"/>
                  </a:srgbClr>
                </a:glow>
              </a:effectLst>
              <a:latin typeface="Times New Roman" panose="02020603050405020304" pitchFamily="18" charset="0"/>
              <a:cs typeface="Times New Roman" panose="02020603050405020304" pitchFamily="18" charset="0"/>
            </a:endParaRPr>
          </a:p>
        </p:txBody>
      </p:sp>
      <p:sp>
        <p:nvSpPr>
          <p:cNvPr id="10" name="Down Arrow 9"/>
          <p:cNvSpPr/>
          <p:nvPr/>
        </p:nvSpPr>
        <p:spPr>
          <a:xfrm rot="2787688">
            <a:off x="2889154" y="2371824"/>
            <a:ext cx="251187" cy="520597"/>
          </a:xfrm>
          <a:prstGeom prst="downArrow">
            <a:avLst>
              <a:gd name="adj1" fmla="val 36544"/>
              <a:gd name="adj2" fmla="val 50000"/>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b="1">
              <a:blipFill dpi="0" rotWithShape="1">
                <a:blip r:embed="rId5">
                  <a:extLst>
                    <a:ext uri="{28A0092B-C50C-407E-A947-70E740481C1C}">
                      <a14:useLocalDpi xmlns:a14="http://schemas.microsoft.com/office/drawing/2010/main" val="0"/>
                    </a:ext>
                  </a:extLst>
                </a:blip>
                <a:srcRect/>
                <a:stretch>
                  <a:fillRect/>
                </a:stretch>
              </a:blipFill>
              <a:effectLst>
                <a:glow rad="25400">
                  <a:srgbClr val="FFFF00">
                    <a:alpha val="30000"/>
                  </a:srgbClr>
                </a:glo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1633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 calcmode="lin" valueType="num">
                                      <p:cBhvr>
                                        <p:cTn id="15"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6"/>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7"/>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8"/>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9"/>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1000" fill="hold"/>
                                        <p:tgtEl>
                                          <p:spTgt spid="10"/>
                                        </p:tgtEl>
                                        <p:attrNameLst>
                                          <p:attrName>ppt_w</p:attrName>
                                        </p:attrNameLst>
                                      </p:cBhvr>
                                      <p:tavLst>
                                        <p:tav tm="0">
                                          <p:val>
                                            <p:fltVal val="0"/>
                                          </p:val>
                                        </p:tav>
                                        <p:tav tm="100000">
                                          <p:val>
                                            <p:strVal val="#ppt_w"/>
                                          </p:val>
                                        </p:tav>
                                      </p:tavLst>
                                    </p:anim>
                                    <p:anim calcmode="lin" valueType="num">
                                      <p:cBhvr>
                                        <p:cTn id="38" dur="1000" fill="hold"/>
                                        <p:tgtEl>
                                          <p:spTgt spid="10"/>
                                        </p:tgtEl>
                                        <p:attrNameLst>
                                          <p:attrName>ppt_h</p:attrName>
                                        </p:attrNameLst>
                                      </p:cBhvr>
                                      <p:tavLst>
                                        <p:tav tm="0">
                                          <p:val>
                                            <p:fltVal val="0"/>
                                          </p:val>
                                        </p:tav>
                                        <p:tav tm="100000">
                                          <p:val>
                                            <p:strVal val="#ppt_h"/>
                                          </p:val>
                                        </p:tav>
                                      </p:tavLst>
                                    </p:anim>
                                    <p:anim calcmode="lin" valueType="num">
                                      <p:cBhvr>
                                        <p:cTn id="39"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3332740" y="891995"/>
            <a:ext cx="2384549" cy="610820"/>
          </a:xfrm>
          <a:prstGeom prst="roundRect">
            <a:avLst/>
          </a:prstGeom>
          <a:blipFill dpi="0" rotWithShape="1">
            <a:blip r:embed="rId3">
              <a:extLst>
                <a:ext uri="{BEBA8EAE-BF5A-486C-A8C5-ECC9F3942E4B}">
                  <a14:imgProps xmlns:a14="http://schemas.microsoft.com/office/drawing/2010/main">
                    <a14:imgLayer r:embed="rId4">
                      <a14:imgEffect>
                        <a14:sharpenSoften amount="100000"/>
                      </a14:imgEffect>
                      <a14:imgEffect>
                        <a14:brightnessContrast bright="60000" contrast="60000"/>
                      </a14:imgEffect>
                    </a14:imgLayer>
                  </a14:imgProps>
                </a:ext>
                <a:ext uri="{28A0092B-C50C-407E-A947-70E740481C1C}">
                  <a14:useLocalDpi xmlns:a14="http://schemas.microsoft.com/office/drawing/2010/main" val="0"/>
                </a:ext>
              </a:extLst>
            </a:blip>
            <a:srcRect/>
            <a:stretch>
              <a:fillRect/>
            </a:stretch>
          </a:blip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gradFill flip="none" rotWithShape="1">
                  <a:gsLst>
                    <a:gs pos="24000">
                      <a:srgbClr val="FF0000"/>
                    </a:gs>
                    <a:gs pos="0">
                      <a:schemeClr val="tx1"/>
                    </a:gs>
                    <a:gs pos="81416">
                      <a:srgbClr val="FF0000"/>
                    </a:gs>
                    <a:gs pos="46000">
                      <a:schemeClr val="tx1">
                        <a:lumMod val="95000"/>
                        <a:lumOff val="5000"/>
                      </a:schemeClr>
                    </a:gs>
                  </a:gsLst>
                  <a:lin ang="5400000" scaled="1"/>
                  <a:tileRect/>
                </a:gradFill>
              </a:rPr>
              <a:t>Static Techniques</a:t>
            </a:r>
            <a:endParaRPr lang="en-US" b="1" dirty="0">
              <a:gradFill flip="none" rotWithShape="1">
                <a:gsLst>
                  <a:gs pos="24000">
                    <a:srgbClr val="FF0000"/>
                  </a:gs>
                  <a:gs pos="0">
                    <a:schemeClr val="tx1"/>
                  </a:gs>
                  <a:gs pos="81416">
                    <a:srgbClr val="FF0000"/>
                  </a:gs>
                  <a:gs pos="46000">
                    <a:schemeClr val="tx1">
                      <a:lumMod val="95000"/>
                      <a:lumOff val="5000"/>
                    </a:schemeClr>
                  </a:gs>
                </a:gsLst>
                <a:lin ang="5400000" scaled="1"/>
                <a:tileRect/>
              </a:gradFill>
            </a:endParaRPr>
          </a:p>
        </p:txBody>
      </p:sp>
      <p:sp>
        <p:nvSpPr>
          <p:cNvPr id="3" name="Rounded Rectangle 2"/>
          <p:cNvSpPr/>
          <p:nvPr/>
        </p:nvSpPr>
        <p:spPr>
          <a:xfrm>
            <a:off x="296261" y="1960930"/>
            <a:ext cx="2137870" cy="610820"/>
          </a:xfrm>
          <a:prstGeom prst="roundRect">
            <a:avLst/>
          </a:prstGeom>
          <a:blipFill dpi="0" rotWithShape="1">
            <a:blip r:embed="rId3">
              <a:extLst>
                <a:ext uri="{BEBA8EAE-BF5A-486C-A8C5-ECC9F3942E4B}">
                  <a14:imgProps xmlns:a14="http://schemas.microsoft.com/office/drawing/2010/main">
                    <a14:imgLayer r:embed="rId4">
                      <a14:imgEffect>
                        <a14:sharpenSoften amount="100000"/>
                      </a14:imgEffect>
                      <a14:imgEffect>
                        <a14:brightnessContrast bright="60000" contrast="60000"/>
                      </a14:imgEffect>
                    </a14:imgLayer>
                  </a14:imgProps>
                </a:ext>
                <a:ext uri="{28A0092B-C50C-407E-A947-70E740481C1C}">
                  <a14:useLocalDpi xmlns:a14="http://schemas.microsoft.com/office/drawing/2010/main" val="0"/>
                </a:ext>
              </a:extLst>
            </a:blip>
            <a:srcRect/>
            <a:stretch>
              <a:fillRect/>
            </a:stretch>
          </a:blip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gradFill flip="none" rotWithShape="1">
                  <a:gsLst>
                    <a:gs pos="24000">
                      <a:srgbClr val="FF0000"/>
                    </a:gs>
                    <a:gs pos="0">
                      <a:schemeClr val="tx1"/>
                    </a:gs>
                    <a:gs pos="81416">
                      <a:srgbClr val="FF0000"/>
                    </a:gs>
                    <a:gs pos="46000">
                      <a:schemeClr val="tx1">
                        <a:lumMod val="95000"/>
                        <a:lumOff val="5000"/>
                      </a:schemeClr>
                    </a:gs>
                  </a:gsLst>
                  <a:lin ang="5400000" scaled="1"/>
                  <a:tileRect/>
                </a:gradFill>
              </a:rPr>
              <a:t>Informal Reviews</a:t>
            </a:r>
            <a:endParaRPr lang="en-US" b="1" dirty="0">
              <a:gradFill flip="none" rotWithShape="1">
                <a:gsLst>
                  <a:gs pos="24000">
                    <a:srgbClr val="FF0000"/>
                  </a:gs>
                  <a:gs pos="0">
                    <a:schemeClr val="tx1"/>
                  </a:gs>
                  <a:gs pos="81416">
                    <a:srgbClr val="FF0000"/>
                  </a:gs>
                  <a:gs pos="46000">
                    <a:schemeClr val="tx1">
                      <a:lumMod val="95000"/>
                      <a:lumOff val="5000"/>
                    </a:schemeClr>
                  </a:gs>
                </a:gsLst>
                <a:lin ang="5400000" scaled="1"/>
                <a:tileRect/>
              </a:gradFill>
            </a:endParaRPr>
          </a:p>
        </p:txBody>
      </p:sp>
      <p:sp>
        <p:nvSpPr>
          <p:cNvPr id="4" name="Rounded Rectangle 3"/>
          <p:cNvSpPr/>
          <p:nvPr/>
        </p:nvSpPr>
        <p:spPr>
          <a:xfrm>
            <a:off x="754376" y="2734259"/>
            <a:ext cx="2137870" cy="610820"/>
          </a:xfrm>
          <a:prstGeom prst="roundRect">
            <a:avLst/>
          </a:prstGeom>
          <a:blipFill dpi="0" rotWithShape="1">
            <a:blip r:embed="rId3">
              <a:extLst>
                <a:ext uri="{BEBA8EAE-BF5A-486C-A8C5-ECC9F3942E4B}">
                  <a14:imgProps xmlns:a14="http://schemas.microsoft.com/office/drawing/2010/main">
                    <a14:imgLayer r:embed="rId4">
                      <a14:imgEffect>
                        <a14:sharpenSoften amount="100000"/>
                      </a14:imgEffect>
                      <a14:imgEffect>
                        <a14:brightnessContrast bright="60000" contrast="60000"/>
                      </a14:imgEffect>
                    </a14:imgLayer>
                  </a14:imgProps>
                </a:ext>
                <a:ext uri="{28A0092B-C50C-407E-A947-70E740481C1C}">
                  <a14:useLocalDpi xmlns:a14="http://schemas.microsoft.com/office/drawing/2010/main" val="0"/>
                </a:ext>
              </a:extLst>
            </a:blip>
            <a:srcRect/>
            <a:stretch>
              <a:fillRect/>
            </a:stretch>
          </a:blip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gradFill flip="none" rotWithShape="1">
                  <a:gsLst>
                    <a:gs pos="24000">
                      <a:srgbClr val="FF0000"/>
                    </a:gs>
                    <a:gs pos="0">
                      <a:schemeClr val="tx1"/>
                    </a:gs>
                    <a:gs pos="81416">
                      <a:srgbClr val="FF0000"/>
                    </a:gs>
                    <a:gs pos="46000">
                      <a:schemeClr val="tx1">
                        <a:lumMod val="95000"/>
                        <a:lumOff val="5000"/>
                      </a:schemeClr>
                    </a:gs>
                  </a:gsLst>
                  <a:lin ang="5400000" scaled="1"/>
                  <a:tileRect/>
                </a:gradFill>
              </a:rPr>
              <a:t>Walkthroughs</a:t>
            </a:r>
            <a:endParaRPr lang="en-US" b="1" dirty="0">
              <a:gradFill flip="none" rotWithShape="1">
                <a:gsLst>
                  <a:gs pos="24000">
                    <a:srgbClr val="FF0000"/>
                  </a:gs>
                  <a:gs pos="0">
                    <a:schemeClr val="tx1"/>
                  </a:gs>
                  <a:gs pos="81416">
                    <a:srgbClr val="FF0000"/>
                  </a:gs>
                  <a:gs pos="46000">
                    <a:schemeClr val="tx1">
                      <a:lumMod val="95000"/>
                      <a:lumOff val="5000"/>
                    </a:schemeClr>
                  </a:gs>
                </a:gsLst>
                <a:lin ang="5400000" scaled="1"/>
                <a:tileRect/>
              </a:gradFill>
            </a:endParaRPr>
          </a:p>
        </p:txBody>
      </p:sp>
      <p:sp>
        <p:nvSpPr>
          <p:cNvPr id="5" name="Rounded Rectangle 4"/>
          <p:cNvSpPr/>
          <p:nvPr/>
        </p:nvSpPr>
        <p:spPr>
          <a:xfrm>
            <a:off x="1059786" y="3560933"/>
            <a:ext cx="2137870" cy="610820"/>
          </a:xfrm>
          <a:prstGeom prst="roundRect">
            <a:avLst/>
          </a:prstGeom>
          <a:blipFill dpi="0" rotWithShape="1">
            <a:blip r:embed="rId3">
              <a:extLst>
                <a:ext uri="{BEBA8EAE-BF5A-486C-A8C5-ECC9F3942E4B}">
                  <a14:imgProps xmlns:a14="http://schemas.microsoft.com/office/drawing/2010/main">
                    <a14:imgLayer r:embed="rId4">
                      <a14:imgEffect>
                        <a14:sharpenSoften amount="100000"/>
                      </a14:imgEffect>
                      <a14:imgEffect>
                        <a14:brightnessContrast bright="60000" contrast="60000"/>
                      </a14:imgEffect>
                    </a14:imgLayer>
                  </a14:imgProps>
                </a:ext>
                <a:ext uri="{28A0092B-C50C-407E-A947-70E740481C1C}">
                  <a14:useLocalDpi xmlns:a14="http://schemas.microsoft.com/office/drawing/2010/main" val="0"/>
                </a:ext>
              </a:extLst>
            </a:blip>
            <a:srcRect/>
            <a:stretch>
              <a:fillRect/>
            </a:stretch>
          </a:blip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gradFill flip="none" rotWithShape="1">
                  <a:gsLst>
                    <a:gs pos="24000">
                      <a:srgbClr val="FF0000"/>
                    </a:gs>
                    <a:gs pos="0">
                      <a:schemeClr val="tx1"/>
                    </a:gs>
                    <a:gs pos="81416">
                      <a:srgbClr val="FF0000"/>
                    </a:gs>
                    <a:gs pos="46000">
                      <a:schemeClr val="tx1">
                        <a:lumMod val="95000"/>
                        <a:lumOff val="5000"/>
                      </a:schemeClr>
                    </a:gs>
                  </a:gsLst>
                  <a:lin ang="5400000" scaled="1"/>
                  <a:tileRect/>
                </a:gradFill>
              </a:rPr>
              <a:t>Inspections</a:t>
            </a:r>
            <a:endParaRPr lang="en-US" b="1" dirty="0">
              <a:gradFill flip="none" rotWithShape="1">
                <a:gsLst>
                  <a:gs pos="24000">
                    <a:srgbClr val="FF0000"/>
                  </a:gs>
                  <a:gs pos="0">
                    <a:schemeClr val="tx1"/>
                  </a:gs>
                  <a:gs pos="81416">
                    <a:srgbClr val="FF0000"/>
                  </a:gs>
                  <a:gs pos="46000">
                    <a:schemeClr val="tx1">
                      <a:lumMod val="95000"/>
                      <a:lumOff val="5000"/>
                    </a:schemeClr>
                  </a:gs>
                </a:gsLst>
                <a:lin ang="5400000" scaled="1"/>
                <a:tileRect/>
              </a:gradFill>
            </a:endParaRPr>
          </a:p>
        </p:txBody>
      </p:sp>
      <p:sp>
        <p:nvSpPr>
          <p:cNvPr id="6" name="Rounded Rectangle 5"/>
          <p:cNvSpPr/>
          <p:nvPr/>
        </p:nvSpPr>
        <p:spPr>
          <a:xfrm>
            <a:off x="1408830" y="4387607"/>
            <a:ext cx="2137870" cy="610820"/>
          </a:xfrm>
          <a:prstGeom prst="roundRect">
            <a:avLst/>
          </a:prstGeom>
          <a:blipFill dpi="0" rotWithShape="1">
            <a:blip r:embed="rId3">
              <a:extLst>
                <a:ext uri="{BEBA8EAE-BF5A-486C-A8C5-ECC9F3942E4B}">
                  <a14:imgProps xmlns:a14="http://schemas.microsoft.com/office/drawing/2010/main">
                    <a14:imgLayer r:embed="rId4">
                      <a14:imgEffect>
                        <a14:sharpenSoften amount="100000"/>
                      </a14:imgEffect>
                      <a14:imgEffect>
                        <a14:brightnessContrast bright="60000" contrast="60000"/>
                      </a14:imgEffect>
                    </a14:imgLayer>
                  </a14:imgProps>
                </a:ext>
                <a:ext uri="{28A0092B-C50C-407E-A947-70E740481C1C}">
                  <a14:useLocalDpi xmlns:a14="http://schemas.microsoft.com/office/drawing/2010/main" val="0"/>
                </a:ext>
              </a:extLst>
            </a:blip>
            <a:srcRect/>
            <a:stretch>
              <a:fillRect/>
            </a:stretch>
          </a:blip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gradFill flip="none" rotWithShape="1">
                  <a:gsLst>
                    <a:gs pos="24000">
                      <a:srgbClr val="FF0000"/>
                    </a:gs>
                    <a:gs pos="0">
                      <a:schemeClr val="tx1"/>
                    </a:gs>
                    <a:gs pos="81416">
                      <a:srgbClr val="FF0000"/>
                    </a:gs>
                    <a:gs pos="46000">
                      <a:schemeClr val="tx1">
                        <a:lumMod val="95000"/>
                        <a:lumOff val="5000"/>
                      </a:schemeClr>
                    </a:gs>
                  </a:gsLst>
                  <a:lin ang="5400000" scaled="1"/>
                  <a:tileRect/>
                </a:gradFill>
              </a:rPr>
              <a:t>Technical Reviews</a:t>
            </a:r>
            <a:endParaRPr lang="en-US" b="1" dirty="0">
              <a:gradFill flip="none" rotWithShape="1">
                <a:gsLst>
                  <a:gs pos="24000">
                    <a:srgbClr val="FF0000"/>
                  </a:gs>
                  <a:gs pos="0">
                    <a:schemeClr val="tx1"/>
                  </a:gs>
                  <a:gs pos="81416">
                    <a:srgbClr val="FF0000"/>
                  </a:gs>
                  <a:gs pos="46000">
                    <a:schemeClr val="tx1">
                      <a:lumMod val="95000"/>
                      <a:lumOff val="5000"/>
                    </a:schemeClr>
                  </a:gs>
                </a:gsLst>
                <a:lin ang="5400000" scaled="1"/>
                <a:tileRect/>
              </a:gradFill>
            </a:endParaRPr>
          </a:p>
        </p:txBody>
      </p:sp>
      <p:sp>
        <p:nvSpPr>
          <p:cNvPr id="7" name="Rounded Rectangle 6"/>
          <p:cNvSpPr/>
          <p:nvPr/>
        </p:nvSpPr>
        <p:spPr>
          <a:xfrm>
            <a:off x="5717288" y="1996151"/>
            <a:ext cx="2137870" cy="610820"/>
          </a:xfrm>
          <a:prstGeom prst="roundRect">
            <a:avLst/>
          </a:prstGeom>
          <a:blipFill dpi="0" rotWithShape="1">
            <a:blip r:embed="rId3">
              <a:extLst>
                <a:ext uri="{BEBA8EAE-BF5A-486C-A8C5-ECC9F3942E4B}">
                  <a14:imgProps xmlns:a14="http://schemas.microsoft.com/office/drawing/2010/main">
                    <a14:imgLayer r:embed="rId4">
                      <a14:imgEffect>
                        <a14:sharpenSoften amount="100000"/>
                      </a14:imgEffect>
                      <a14:imgEffect>
                        <a14:brightnessContrast bright="60000" contrast="60000"/>
                      </a14:imgEffect>
                    </a14:imgLayer>
                  </a14:imgProps>
                </a:ext>
                <a:ext uri="{28A0092B-C50C-407E-A947-70E740481C1C}">
                  <a14:useLocalDpi xmlns:a14="http://schemas.microsoft.com/office/drawing/2010/main" val="0"/>
                </a:ext>
              </a:extLst>
            </a:blip>
            <a:srcRect/>
            <a:stretch>
              <a:fillRect/>
            </a:stretch>
          </a:blip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gradFill flip="none" rotWithShape="1">
                  <a:gsLst>
                    <a:gs pos="24000">
                      <a:srgbClr val="FF0000"/>
                    </a:gs>
                    <a:gs pos="0">
                      <a:schemeClr val="tx1"/>
                    </a:gs>
                    <a:gs pos="81416">
                      <a:srgbClr val="FF0000"/>
                    </a:gs>
                    <a:gs pos="46000">
                      <a:schemeClr val="tx1">
                        <a:lumMod val="95000"/>
                        <a:lumOff val="5000"/>
                      </a:schemeClr>
                    </a:gs>
                  </a:gsLst>
                  <a:lin ang="5400000" scaled="1"/>
                  <a:tileRect/>
                </a:gradFill>
              </a:rPr>
              <a:t>Static Analysis</a:t>
            </a:r>
            <a:endParaRPr lang="en-US" b="1" dirty="0">
              <a:gradFill flip="none" rotWithShape="1">
                <a:gsLst>
                  <a:gs pos="24000">
                    <a:srgbClr val="FF0000"/>
                  </a:gs>
                  <a:gs pos="0">
                    <a:schemeClr val="tx1"/>
                  </a:gs>
                  <a:gs pos="81416">
                    <a:srgbClr val="FF0000"/>
                  </a:gs>
                  <a:gs pos="46000">
                    <a:schemeClr val="tx1">
                      <a:lumMod val="95000"/>
                      <a:lumOff val="5000"/>
                    </a:schemeClr>
                  </a:gs>
                </a:gsLst>
                <a:lin ang="5400000" scaled="1"/>
                <a:tileRect/>
              </a:gradFill>
            </a:endParaRPr>
          </a:p>
        </p:txBody>
      </p:sp>
      <p:sp>
        <p:nvSpPr>
          <p:cNvPr id="8" name="Rounded Rectangle 7"/>
          <p:cNvSpPr/>
          <p:nvPr/>
        </p:nvSpPr>
        <p:spPr>
          <a:xfrm>
            <a:off x="4266591" y="3711126"/>
            <a:ext cx="2137870" cy="610820"/>
          </a:xfrm>
          <a:prstGeom prst="roundRect">
            <a:avLst/>
          </a:prstGeom>
          <a:blipFill dpi="0" rotWithShape="1">
            <a:blip r:embed="rId3">
              <a:extLst>
                <a:ext uri="{BEBA8EAE-BF5A-486C-A8C5-ECC9F3942E4B}">
                  <a14:imgProps xmlns:a14="http://schemas.microsoft.com/office/drawing/2010/main">
                    <a14:imgLayer r:embed="rId4">
                      <a14:imgEffect>
                        <a14:sharpenSoften amount="100000"/>
                      </a14:imgEffect>
                      <a14:imgEffect>
                        <a14:brightnessContrast bright="60000" contrast="60000"/>
                      </a14:imgEffect>
                    </a14:imgLayer>
                  </a14:imgProps>
                </a:ext>
                <a:ext uri="{28A0092B-C50C-407E-A947-70E740481C1C}">
                  <a14:useLocalDpi xmlns:a14="http://schemas.microsoft.com/office/drawing/2010/main" val="0"/>
                </a:ext>
              </a:extLst>
            </a:blip>
            <a:srcRect/>
            <a:stretch>
              <a:fillRect/>
            </a:stretch>
          </a:blip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gradFill flip="none" rotWithShape="1">
                  <a:gsLst>
                    <a:gs pos="24000">
                      <a:srgbClr val="FF0000"/>
                    </a:gs>
                    <a:gs pos="0">
                      <a:schemeClr val="tx1"/>
                    </a:gs>
                    <a:gs pos="81416">
                      <a:srgbClr val="FF0000"/>
                    </a:gs>
                    <a:gs pos="46000">
                      <a:schemeClr val="tx1">
                        <a:lumMod val="95000"/>
                        <a:lumOff val="5000"/>
                      </a:schemeClr>
                    </a:gs>
                  </a:gsLst>
                  <a:lin ang="5400000" scaled="1"/>
                  <a:tileRect/>
                </a:gradFill>
              </a:rPr>
              <a:t>Control Flow Structure</a:t>
            </a:r>
            <a:endParaRPr lang="en-US" b="1" dirty="0">
              <a:gradFill flip="none" rotWithShape="1">
                <a:gsLst>
                  <a:gs pos="24000">
                    <a:srgbClr val="FF0000"/>
                  </a:gs>
                  <a:gs pos="0">
                    <a:schemeClr val="tx1"/>
                  </a:gs>
                  <a:gs pos="81416">
                    <a:srgbClr val="FF0000"/>
                  </a:gs>
                  <a:gs pos="46000">
                    <a:schemeClr val="tx1">
                      <a:lumMod val="95000"/>
                      <a:lumOff val="5000"/>
                    </a:schemeClr>
                  </a:gs>
                </a:gsLst>
                <a:lin ang="5400000" scaled="1"/>
                <a:tileRect/>
              </a:gradFill>
            </a:endParaRPr>
          </a:p>
        </p:txBody>
      </p:sp>
      <p:sp>
        <p:nvSpPr>
          <p:cNvPr id="9" name="Rounded Rectangle 8"/>
          <p:cNvSpPr/>
          <p:nvPr/>
        </p:nvSpPr>
        <p:spPr>
          <a:xfrm>
            <a:off x="6709871" y="3711126"/>
            <a:ext cx="2137870" cy="610820"/>
          </a:xfrm>
          <a:prstGeom prst="roundRect">
            <a:avLst/>
          </a:prstGeom>
          <a:blipFill dpi="0" rotWithShape="1">
            <a:blip r:embed="rId3">
              <a:extLst>
                <a:ext uri="{BEBA8EAE-BF5A-486C-A8C5-ECC9F3942E4B}">
                  <a14:imgProps xmlns:a14="http://schemas.microsoft.com/office/drawing/2010/main">
                    <a14:imgLayer r:embed="rId4">
                      <a14:imgEffect>
                        <a14:sharpenSoften amount="100000"/>
                      </a14:imgEffect>
                      <a14:imgEffect>
                        <a14:brightnessContrast bright="60000" contrast="60000"/>
                      </a14:imgEffect>
                    </a14:imgLayer>
                  </a14:imgProps>
                </a:ext>
                <a:ext uri="{28A0092B-C50C-407E-A947-70E740481C1C}">
                  <a14:useLocalDpi xmlns:a14="http://schemas.microsoft.com/office/drawing/2010/main" val="0"/>
                </a:ext>
              </a:extLst>
            </a:blip>
            <a:srcRect/>
            <a:stretch>
              <a:fillRect/>
            </a:stretch>
          </a:blipFill>
          <a:ln>
            <a:no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gradFill flip="none" rotWithShape="1">
                  <a:gsLst>
                    <a:gs pos="24000">
                      <a:srgbClr val="FF0000"/>
                    </a:gs>
                    <a:gs pos="0">
                      <a:schemeClr val="tx1"/>
                    </a:gs>
                    <a:gs pos="81416">
                      <a:srgbClr val="FF0000"/>
                    </a:gs>
                    <a:gs pos="46000">
                      <a:schemeClr val="tx1">
                        <a:lumMod val="95000"/>
                        <a:lumOff val="5000"/>
                      </a:schemeClr>
                    </a:gs>
                  </a:gsLst>
                  <a:lin ang="5400000" scaled="1"/>
                  <a:tileRect/>
                </a:gradFill>
              </a:rPr>
              <a:t>Data Flow Structure</a:t>
            </a:r>
            <a:endParaRPr lang="en-US" b="1" dirty="0">
              <a:gradFill flip="none" rotWithShape="1">
                <a:gsLst>
                  <a:gs pos="24000">
                    <a:srgbClr val="FF0000"/>
                  </a:gs>
                  <a:gs pos="0">
                    <a:schemeClr val="tx1"/>
                  </a:gs>
                  <a:gs pos="81416">
                    <a:srgbClr val="FF0000"/>
                  </a:gs>
                  <a:gs pos="46000">
                    <a:schemeClr val="tx1">
                      <a:lumMod val="95000"/>
                      <a:lumOff val="5000"/>
                    </a:schemeClr>
                  </a:gs>
                </a:gsLst>
                <a:lin ang="5400000" scaled="1"/>
                <a:tileRect/>
              </a:gradFill>
            </a:endParaRPr>
          </a:p>
        </p:txBody>
      </p:sp>
      <p:sp>
        <p:nvSpPr>
          <p:cNvPr id="10" name="Down Arrow 9"/>
          <p:cNvSpPr/>
          <p:nvPr/>
        </p:nvSpPr>
        <p:spPr>
          <a:xfrm rot="3183744">
            <a:off x="2658051" y="1285901"/>
            <a:ext cx="274238" cy="706371"/>
          </a:xfrm>
          <a:prstGeom prst="downArrow">
            <a:avLst>
              <a:gd name="adj1" fmla="val 33885"/>
              <a:gd name="adj2" fmla="val 39887"/>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rot="18631950">
            <a:off x="5975226" y="1235763"/>
            <a:ext cx="274238" cy="642825"/>
          </a:xfrm>
          <a:prstGeom prst="downArrow">
            <a:avLst>
              <a:gd name="adj1" fmla="val 33885"/>
              <a:gd name="adj2" fmla="val 39887"/>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rot="1998312">
            <a:off x="2826656" y="1604705"/>
            <a:ext cx="274238" cy="1155612"/>
          </a:xfrm>
          <a:prstGeom prst="downArrow">
            <a:avLst>
              <a:gd name="adj1" fmla="val 33885"/>
              <a:gd name="adj2" fmla="val 39887"/>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rot="1487227">
            <a:off x="3303626" y="1837337"/>
            <a:ext cx="274238" cy="1624879"/>
          </a:xfrm>
          <a:prstGeom prst="downArrow">
            <a:avLst>
              <a:gd name="adj1" fmla="val 33885"/>
              <a:gd name="adj2" fmla="val 39887"/>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rot="909960">
            <a:off x="3630937" y="1942727"/>
            <a:ext cx="274238" cy="2234461"/>
          </a:xfrm>
          <a:prstGeom prst="downArrow">
            <a:avLst>
              <a:gd name="adj1" fmla="val 33885"/>
              <a:gd name="adj2" fmla="val 39887"/>
            </a:avLst>
          </a:prstGeom>
          <a:blipFill dpi="0" rotWithShape="1">
            <a:blip r:embed="rId9"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rot="1986805">
            <a:off x="5641829" y="2798318"/>
            <a:ext cx="274238" cy="642825"/>
          </a:xfrm>
          <a:prstGeom prst="downArrow">
            <a:avLst>
              <a:gd name="adj1" fmla="val 33885"/>
              <a:gd name="adj2" fmla="val 39887"/>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9671290">
            <a:off x="7280243" y="2797341"/>
            <a:ext cx="274238" cy="642825"/>
          </a:xfrm>
          <a:prstGeom prst="downArrow">
            <a:avLst>
              <a:gd name="adj1" fmla="val 33885"/>
              <a:gd name="adj2" fmla="val 39887"/>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43426" y="-50757"/>
            <a:ext cx="5800574" cy="707886"/>
          </a:xfrm>
          <a:prstGeom prst="rect">
            <a:avLst/>
          </a:prstGeom>
          <a:noFill/>
        </p:spPr>
        <p:txBody>
          <a:bodyPr wrap="square" rtlCol="0">
            <a:spAutoFit/>
          </a:bodyPr>
          <a:lstStyle/>
          <a:p>
            <a:r>
              <a:rPr lang="en-US" sz="4000" b="1" dirty="0" smtClean="0">
                <a:blipFill dpi="0" rotWithShape="1">
                  <a:blip r:embed="rId10">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STATIC </a:t>
            </a:r>
            <a:r>
              <a:rPr lang="en-US" sz="4000" b="1" dirty="0">
                <a:blipFill dpi="0" rotWithShape="1">
                  <a:blip r:embed="rId10">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T</a:t>
            </a:r>
            <a:r>
              <a:rPr lang="en-US" sz="4000" b="1" dirty="0" smtClean="0">
                <a:blipFill dpi="0" rotWithShape="1">
                  <a:blip r:embed="rId10">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ECHNIQUES</a:t>
            </a:r>
            <a:endParaRPr lang="en-US" sz="4000" b="1" dirty="0">
              <a:blipFill dpi="0" rotWithShape="1">
                <a:blip r:embed="rId10">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29322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fill="hold"/>
                                        <p:tgtEl>
                                          <p:spTgt spid="11"/>
                                        </p:tgtEl>
                                        <p:attrNameLst>
                                          <p:attrName>ppt_x</p:attrName>
                                        </p:attrNameLst>
                                      </p:cBhvr>
                                      <p:tavLst>
                                        <p:tav tm="0">
                                          <p:val>
                                            <p:strVal val="#ppt_x"/>
                                          </p:val>
                                        </p:tav>
                                        <p:tav tm="100000">
                                          <p:val>
                                            <p:strVal val="#ppt_x"/>
                                          </p:val>
                                        </p:tav>
                                      </p:tavLst>
                                    </p:anim>
                                    <p:anim calcmode="lin" valueType="num">
                                      <p:cBhvr additive="base">
                                        <p:cTn id="58" dur="500" fill="hold"/>
                                        <p:tgtEl>
                                          <p:spTgt spid="11"/>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500" fill="hold"/>
                                        <p:tgtEl>
                                          <p:spTgt spid="12"/>
                                        </p:tgtEl>
                                        <p:attrNameLst>
                                          <p:attrName>ppt_x</p:attrName>
                                        </p:attrNameLst>
                                      </p:cBhvr>
                                      <p:tavLst>
                                        <p:tav tm="0">
                                          <p:val>
                                            <p:strVal val="#ppt_x"/>
                                          </p:val>
                                        </p:tav>
                                        <p:tav tm="100000">
                                          <p:val>
                                            <p:strVal val="#ppt_x"/>
                                          </p:val>
                                        </p:tav>
                                      </p:tavLst>
                                    </p:anim>
                                    <p:anim calcmode="lin" valueType="num">
                                      <p:cBhvr additive="base">
                                        <p:cTn id="63" dur="500" fill="hold"/>
                                        <p:tgtEl>
                                          <p:spTgt spid="12"/>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ppt_x"/>
                                          </p:val>
                                        </p:tav>
                                        <p:tav tm="100000">
                                          <p:val>
                                            <p:strVal val="#ppt_x"/>
                                          </p:val>
                                        </p:tav>
                                      </p:tavLst>
                                    </p:anim>
                                    <p:anim calcmode="lin" valueType="num">
                                      <p:cBhvr additive="base">
                                        <p:cTn id="68" dur="500" fill="hold"/>
                                        <p:tgtEl>
                                          <p:spTgt spid="13"/>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additive="base">
                                        <p:cTn id="72" dur="500" fill="hold"/>
                                        <p:tgtEl>
                                          <p:spTgt spid="14"/>
                                        </p:tgtEl>
                                        <p:attrNameLst>
                                          <p:attrName>ppt_x</p:attrName>
                                        </p:attrNameLst>
                                      </p:cBhvr>
                                      <p:tavLst>
                                        <p:tav tm="0">
                                          <p:val>
                                            <p:strVal val="#ppt_x"/>
                                          </p:val>
                                        </p:tav>
                                        <p:tav tm="100000">
                                          <p:val>
                                            <p:strVal val="#ppt_x"/>
                                          </p:val>
                                        </p:tav>
                                      </p:tavLst>
                                    </p:anim>
                                    <p:anim calcmode="lin" valueType="num">
                                      <p:cBhvr additive="base">
                                        <p:cTn id="73" dur="500" fill="hold"/>
                                        <p:tgtEl>
                                          <p:spTgt spid="1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15"/>
                                        </p:tgtEl>
                                        <p:attrNameLst>
                                          <p:attrName>style.visibility</p:attrName>
                                        </p:attrNameLst>
                                      </p:cBhvr>
                                      <p:to>
                                        <p:strVal val="visible"/>
                                      </p:to>
                                    </p:set>
                                    <p:anim calcmode="lin" valueType="num">
                                      <p:cBhvr additive="base">
                                        <p:cTn id="77" dur="500" fill="hold"/>
                                        <p:tgtEl>
                                          <p:spTgt spid="15"/>
                                        </p:tgtEl>
                                        <p:attrNameLst>
                                          <p:attrName>ppt_x</p:attrName>
                                        </p:attrNameLst>
                                      </p:cBhvr>
                                      <p:tavLst>
                                        <p:tav tm="0">
                                          <p:val>
                                            <p:strVal val="#ppt_x"/>
                                          </p:val>
                                        </p:tav>
                                        <p:tav tm="100000">
                                          <p:val>
                                            <p:strVal val="#ppt_x"/>
                                          </p:val>
                                        </p:tav>
                                      </p:tavLst>
                                    </p:anim>
                                    <p:anim calcmode="lin" valueType="num">
                                      <p:cBhvr additive="base">
                                        <p:cTn id="78" dur="500" fill="hold"/>
                                        <p:tgtEl>
                                          <p:spTgt spid="15"/>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additive="base">
                                        <p:cTn id="82" dur="500" fill="hold"/>
                                        <p:tgtEl>
                                          <p:spTgt spid="16"/>
                                        </p:tgtEl>
                                        <p:attrNameLst>
                                          <p:attrName>ppt_x</p:attrName>
                                        </p:attrNameLst>
                                      </p:cBhvr>
                                      <p:tavLst>
                                        <p:tav tm="0">
                                          <p:val>
                                            <p:strVal val="#ppt_x"/>
                                          </p:val>
                                        </p:tav>
                                        <p:tav tm="100000">
                                          <p:val>
                                            <p:strVal val="#ppt_x"/>
                                          </p:val>
                                        </p:tav>
                                      </p:tavLst>
                                    </p:anim>
                                    <p:anim calcmode="lin" valueType="num">
                                      <p:cBhvr additive="base">
                                        <p:cTn id="8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3300386" y="216070"/>
            <a:ext cx="5700059" cy="1200329"/>
          </a:xfrm>
          <a:prstGeom prst="rect">
            <a:avLst/>
          </a:prstGeom>
        </p:spPr>
        <p:txBody>
          <a:bodyPr wrap="square">
            <a:spAutoFit/>
          </a:bodyPr>
          <a:lstStyle/>
          <a:p>
            <a:pPr algn="ctr"/>
            <a:r>
              <a:rPr lang="en-US" sz="3600" b="1" dirty="0" smtClean="0">
                <a:blipFill dpi="0" rotWithShape="1">
                  <a:blip r:embed="rId3">
                    <a:extLst>
                      <a:ext uri="{28A0092B-C50C-407E-A947-70E740481C1C}">
                        <a14:useLocalDpi xmlns:a14="http://schemas.microsoft.com/office/drawing/2010/main" val="0"/>
                      </a:ext>
                    </a:extLst>
                  </a:blip>
                  <a:srcRect/>
                  <a:stretch>
                    <a:fillRect/>
                  </a:stretch>
                </a:blipFill>
                <a:latin typeface="Segoe UI" panose="020B0502040204020203" pitchFamily="34" charset="0"/>
              </a:rPr>
              <a:t>STATIC TEST DESIGN TECHNIQUES</a:t>
            </a:r>
            <a:endParaRPr lang="en-US" sz="3600" b="1" i="0" dirty="0">
              <a:blipFill dpi="0" rotWithShape="1">
                <a:blip r:embed="rId3">
                  <a:extLst>
                    <a:ext uri="{28A0092B-C50C-407E-A947-70E740481C1C}">
                      <a14:useLocalDpi xmlns:a14="http://schemas.microsoft.com/office/drawing/2010/main" val="0"/>
                    </a:ext>
                  </a:extLst>
                </a:blip>
                <a:srcRect/>
                <a:stretch>
                  <a:fillRect/>
                </a:stretch>
              </a:blipFill>
              <a:effectLst/>
              <a:latin typeface="Segoe UI" panose="020B0502040204020203" pitchFamily="34" charset="0"/>
            </a:endParaRPr>
          </a:p>
        </p:txBody>
      </p:sp>
      <p:sp>
        <p:nvSpPr>
          <p:cNvPr id="3" name="Rectangle 2"/>
          <p:cNvSpPr/>
          <p:nvPr/>
        </p:nvSpPr>
        <p:spPr>
          <a:xfrm>
            <a:off x="2128720" y="1808225"/>
            <a:ext cx="6719020" cy="2585323"/>
          </a:xfrm>
          <a:prstGeom prst="rect">
            <a:avLst/>
          </a:prstGeom>
        </p:spPr>
        <p:txBody>
          <a:bodyPr wrap="square">
            <a:spAutoFit/>
          </a:bodyPr>
          <a:lstStyle/>
          <a:p>
            <a:pPr algn="just"/>
            <a:r>
              <a:rPr lang="en-US" dirty="0" smtClean="0">
                <a:solidFill>
                  <a:srgbClr val="282829"/>
                </a:solidFill>
                <a:latin typeface="Segoe UI" panose="020B0502040204020203" pitchFamily="34" charset="0"/>
              </a:rPr>
              <a:t>	</a:t>
            </a:r>
            <a:r>
              <a:rPr lang="en-US" b="1" spc="50" dirty="0" smtClean="0">
                <a:ln w="0"/>
                <a:solidFill>
                  <a:srgbClr val="FF0000"/>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The </a:t>
            </a:r>
            <a:r>
              <a:rPr lang="en-US" b="1" spc="50" dirty="0">
                <a:ln w="0"/>
                <a:solidFill>
                  <a:srgbClr val="FF0000"/>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Static test design techniques are the testing techniques that involve testing without executing the code or the software application. So, basically static testing deals with Quality Assurance, involving reviewing and auditing of code and other design documents.</a:t>
            </a:r>
            <a:br>
              <a:rPr lang="en-US" b="1" spc="50" dirty="0">
                <a:ln w="0"/>
                <a:solidFill>
                  <a:srgbClr val="FF0000"/>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br>
            <a:r>
              <a:rPr lang="en-US" b="1" spc="50" dirty="0" smtClean="0">
                <a:ln w="0"/>
                <a:solidFill>
                  <a:srgbClr val="FF0000"/>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	</a:t>
            </a:r>
          </a:p>
          <a:p>
            <a:pPr algn="just"/>
            <a:r>
              <a:rPr lang="en-US" b="1" spc="50" dirty="0">
                <a:ln w="0"/>
                <a:solidFill>
                  <a:srgbClr val="FF0000"/>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	</a:t>
            </a:r>
            <a:r>
              <a:rPr lang="en-US" b="1" spc="50" dirty="0" smtClean="0">
                <a:ln w="0"/>
                <a:solidFill>
                  <a:srgbClr val="FF0000"/>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The </a:t>
            </a:r>
            <a:r>
              <a:rPr lang="en-US" b="1" spc="50" dirty="0">
                <a:ln w="0"/>
                <a:solidFill>
                  <a:srgbClr val="FF0000"/>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various static test design techniques can be further divided into two parts – “Static testing performed manually” and “Static testing using tools”.</a:t>
            </a:r>
          </a:p>
        </p:txBody>
      </p:sp>
    </p:spTree>
    <p:extLst>
      <p:ext uri="{BB962C8B-B14F-4D97-AF65-F5344CB8AC3E}">
        <p14:creationId xmlns:p14="http://schemas.microsoft.com/office/powerpoint/2010/main" val="152325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60000" contrast="6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754375" y="40884"/>
            <a:ext cx="7682872" cy="584775"/>
          </a:xfrm>
          <a:prstGeom prst="rect">
            <a:avLst/>
          </a:prstGeom>
        </p:spPr>
        <p:txBody>
          <a:bodyPr wrap="none">
            <a:spAutoFit/>
          </a:bodyPr>
          <a:lstStyle/>
          <a:p>
            <a:r>
              <a:rPr lang="en-US" sz="3200" b="1" dirty="0" smtClean="0">
                <a:blipFill dpi="0" rotWithShape="1">
                  <a:blip r:embed="rId4">
                    <a:extLst>
                      <a:ext uri="{28A0092B-C50C-407E-A947-70E740481C1C}">
                        <a14:useLocalDpi xmlns:a14="http://schemas.microsoft.com/office/drawing/2010/main" val="0"/>
                      </a:ext>
                    </a:extLst>
                  </a:blip>
                  <a:srcRect/>
                  <a:stretch>
                    <a:fillRect/>
                  </a:stretch>
                </a:blipFill>
                <a:latin typeface="Segoe UI" panose="020B0502040204020203" pitchFamily="34" charset="0"/>
              </a:rPr>
              <a:t>MANUAL STATIC DESIGN TECHNIQUES</a:t>
            </a:r>
            <a:endParaRPr lang="en-US" sz="3200" b="0" i="0" dirty="0">
              <a:blipFill dpi="0" rotWithShape="1">
                <a:blip r:embed="rId4">
                  <a:extLst>
                    <a:ext uri="{28A0092B-C50C-407E-A947-70E740481C1C}">
                      <a14:useLocalDpi xmlns:a14="http://schemas.microsoft.com/office/drawing/2010/main" val="0"/>
                    </a:ext>
                  </a:extLst>
                </a:blip>
                <a:srcRect/>
                <a:stretch>
                  <a:fillRect/>
                </a:stretch>
              </a:blipFill>
              <a:effectLst/>
              <a:latin typeface="Segoe UI" panose="020B0502040204020203" pitchFamily="34" charset="0"/>
            </a:endParaRPr>
          </a:p>
        </p:txBody>
      </p:sp>
      <p:sp>
        <p:nvSpPr>
          <p:cNvPr id="4" name="Rectangle 3"/>
          <p:cNvSpPr/>
          <p:nvPr/>
        </p:nvSpPr>
        <p:spPr>
          <a:xfrm>
            <a:off x="294241" y="681005"/>
            <a:ext cx="8400794" cy="923330"/>
          </a:xfrm>
          <a:prstGeom prst="rect">
            <a:avLst/>
          </a:prstGeom>
        </p:spPr>
        <p:txBody>
          <a:bodyPr wrap="square">
            <a:spAutoFit/>
          </a:bodyPr>
          <a:lstStyle/>
          <a:p>
            <a:pPr marL="287338" indent="-287338"/>
            <a:r>
              <a:rPr lang="en-US" b="1" spc="50" dirty="0" smtClean="0">
                <a:ln w="0"/>
                <a:gradFill>
                  <a:gsLst>
                    <a:gs pos="24000">
                      <a:srgbClr val="FF0000"/>
                    </a:gs>
                    <a:gs pos="0">
                      <a:schemeClr val="tx1"/>
                    </a:gs>
                    <a:gs pos="81416">
                      <a:srgbClr val="FF0000"/>
                    </a:gs>
                    <a:gs pos="46000">
                      <a:schemeClr val="tx1">
                        <a:lumMod val="95000"/>
                        <a:lumOff val="5000"/>
                      </a:schemeClr>
                    </a:gs>
                  </a:gsLst>
                  <a:lin ang="5400000" scaled="1"/>
                </a:gradFill>
                <a:effectLst>
                  <a:innerShdw blurRad="63500" dist="50800" dir="13500000">
                    <a:srgbClr val="000000">
                      <a:alpha val="50000"/>
                    </a:srgbClr>
                  </a:innerShdw>
                </a:effectLst>
                <a:latin typeface="Segoe UI" panose="020B0502040204020203" pitchFamily="34" charset="0"/>
              </a:rPr>
              <a:t>a) Informal reviews: </a:t>
            </a:r>
            <a:r>
              <a:rPr lang="en-US" b="1" spc="50" dirty="0">
                <a:ln w="0"/>
                <a:gradFill>
                  <a:gsLst>
                    <a:gs pos="24000">
                      <a:srgbClr val="FF0000"/>
                    </a:gs>
                    <a:gs pos="0">
                      <a:schemeClr val="tx1"/>
                    </a:gs>
                    <a:gs pos="81416">
                      <a:srgbClr val="FF0000"/>
                    </a:gs>
                    <a:gs pos="46000">
                      <a:schemeClr val="tx1">
                        <a:lumMod val="95000"/>
                        <a:lumOff val="5000"/>
                      </a:schemeClr>
                    </a:gs>
                  </a:gsLst>
                  <a:lin ang="5400000" scaled="1"/>
                </a:gradFill>
                <a:effectLst>
                  <a:innerShdw blurRad="63500" dist="50800" dir="13500000">
                    <a:srgbClr val="000000">
                      <a:alpha val="50000"/>
                    </a:srgbClr>
                  </a:innerShdw>
                </a:effectLst>
              </a:rPr>
              <a:t/>
            </a:r>
            <a:br>
              <a:rPr lang="en-US" b="1" spc="50" dirty="0">
                <a:ln w="0"/>
                <a:gradFill>
                  <a:gsLst>
                    <a:gs pos="24000">
                      <a:srgbClr val="FF0000"/>
                    </a:gs>
                    <a:gs pos="0">
                      <a:schemeClr val="tx1"/>
                    </a:gs>
                    <a:gs pos="81416">
                      <a:srgbClr val="FF0000"/>
                    </a:gs>
                    <a:gs pos="46000">
                      <a:schemeClr val="tx1">
                        <a:lumMod val="95000"/>
                        <a:lumOff val="5000"/>
                      </a:schemeClr>
                    </a:gs>
                  </a:gsLst>
                  <a:lin ang="5400000" scaled="1"/>
                </a:gradFill>
                <a:effectLst>
                  <a:innerShdw blurRad="63500" dist="50800" dir="13500000">
                    <a:srgbClr val="000000">
                      <a:alpha val="50000"/>
                    </a:srgbClr>
                  </a:innerShdw>
                </a:effectLst>
              </a:rPr>
            </a:br>
            <a:r>
              <a:rPr lang="en-US" b="1" spc="50" dirty="0">
                <a:ln w="0"/>
                <a:gradFill>
                  <a:gsLst>
                    <a:gs pos="24000">
                      <a:srgbClr val="FF0000"/>
                    </a:gs>
                    <a:gs pos="0">
                      <a:schemeClr val="tx1"/>
                    </a:gs>
                    <a:gs pos="81416">
                      <a:srgbClr val="FF0000"/>
                    </a:gs>
                    <a:gs pos="46000">
                      <a:schemeClr val="tx1">
                        <a:lumMod val="95000"/>
                        <a:lumOff val="5000"/>
                      </a:schemeClr>
                    </a:gs>
                  </a:gsLst>
                  <a:lin ang="5400000" scaled="1"/>
                </a:gradFill>
                <a:effectLst>
                  <a:innerShdw blurRad="63500" dist="50800" dir="13500000">
                    <a:srgbClr val="000000">
                      <a:alpha val="50000"/>
                    </a:srgbClr>
                  </a:innerShdw>
                </a:effectLst>
                <a:latin typeface="Segoe UI" panose="020B0502040204020203" pitchFamily="34" charset="0"/>
              </a:rPr>
              <a:t>As the name suggests, an informal review done by an individual without any process or documentation.</a:t>
            </a:r>
            <a:endParaRPr lang="en-US" b="1" spc="50" dirty="0">
              <a:ln w="0"/>
              <a:gradFill>
                <a:gsLst>
                  <a:gs pos="24000">
                    <a:srgbClr val="FF0000"/>
                  </a:gs>
                  <a:gs pos="0">
                    <a:schemeClr val="tx1"/>
                  </a:gs>
                  <a:gs pos="81416">
                    <a:srgbClr val="FF0000"/>
                  </a:gs>
                  <a:gs pos="46000">
                    <a:schemeClr val="tx1">
                      <a:lumMod val="95000"/>
                      <a:lumOff val="5000"/>
                    </a:schemeClr>
                  </a:gs>
                </a:gsLst>
                <a:lin ang="5400000" scaled="1"/>
              </a:gradFill>
              <a:effectLst>
                <a:innerShdw blurRad="63500" dist="50800" dir="13500000">
                  <a:srgbClr val="000000">
                    <a:alpha val="50000"/>
                  </a:srgbClr>
                </a:innerShdw>
              </a:effectLst>
            </a:endParaRPr>
          </a:p>
        </p:txBody>
      </p:sp>
      <p:sp>
        <p:nvSpPr>
          <p:cNvPr id="5" name="Rectangle 4"/>
          <p:cNvSpPr/>
          <p:nvPr/>
        </p:nvSpPr>
        <p:spPr>
          <a:xfrm>
            <a:off x="294241" y="1552537"/>
            <a:ext cx="8400794" cy="1477328"/>
          </a:xfrm>
          <a:prstGeom prst="rect">
            <a:avLst/>
          </a:prstGeom>
        </p:spPr>
        <p:txBody>
          <a:bodyPr wrap="square">
            <a:spAutoFit/>
          </a:bodyPr>
          <a:lstStyle/>
          <a:p>
            <a:pPr marL="287338" indent="-287338"/>
            <a:r>
              <a:rPr lang="en-US" b="1" spc="50" dirty="0" smtClean="0">
                <a:ln w="0"/>
                <a:gradFill>
                  <a:gsLst>
                    <a:gs pos="24000">
                      <a:srgbClr val="FF0000"/>
                    </a:gs>
                    <a:gs pos="0">
                      <a:schemeClr val="tx1"/>
                    </a:gs>
                    <a:gs pos="81416">
                      <a:srgbClr val="FF0000"/>
                    </a:gs>
                    <a:gs pos="46000">
                      <a:schemeClr val="tx1">
                        <a:lumMod val="95000"/>
                        <a:lumOff val="5000"/>
                      </a:schemeClr>
                    </a:gs>
                  </a:gsLst>
                  <a:lin ang="5400000" scaled="1"/>
                </a:gradFill>
                <a:effectLst>
                  <a:innerShdw blurRad="63500" dist="50800" dir="13500000">
                    <a:srgbClr val="000000">
                      <a:alpha val="50000"/>
                    </a:srgbClr>
                  </a:innerShdw>
                </a:effectLst>
                <a:latin typeface="Segoe UI" panose="020B0502040204020203" pitchFamily="34" charset="0"/>
              </a:rPr>
              <a:t>b) Walkthrough</a:t>
            </a:r>
            <a:r>
              <a:rPr lang="en-US" b="1" spc="50" dirty="0">
                <a:ln w="0"/>
                <a:gradFill>
                  <a:gsLst>
                    <a:gs pos="24000">
                      <a:srgbClr val="FF0000"/>
                    </a:gs>
                    <a:gs pos="0">
                      <a:schemeClr val="tx1"/>
                    </a:gs>
                    <a:gs pos="81416">
                      <a:srgbClr val="FF0000"/>
                    </a:gs>
                    <a:gs pos="46000">
                      <a:schemeClr val="tx1">
                        <a:lumMod val="95000"/>
                        <a:lumOff val="5000"/>
                      </a:schemeClr>
                    </a:gs>
                  </a:gsLst>
                  <a:lin ang="5400000" scaled="1"/>
                </a:gradFill>
                <a:effectLst>
                  <a:innerShdw blurRad="63500" dist="50800" dir="13500000">
                    <a:srgbClr val="000000">
                      <a:alpha val="50000"/>
                    </a:srgbClr>
                  </a:innerShdw>
                </a:effectLst>
              </a:rPr>
              <a:t/>
            </a:r>
            <a:br>
              <a:rPr lang="en-US" b="1" spc="50" dirty="0">
                <a:ln w="0"/>
                <a:gradFill>
                  <a:gsLst>
                    <a:gs pos="24000">
                      <a:srgbClr val="FF0000"/>
                    </a:gs>
                    <a:gs pos="0">
                      <a:schemeClr val="tx1"/>
                    </a:gs>
                    <a:gs pos="81416">
                      <a:srgbClr val="FF0000"/>
                    </a:gs>
                    <a:gs pos="46000">
                      <a:schemeClr val="tx1">
                        <a:lumMod val="95000"/>
                        <a:lumOff val="5000"/>
                      </a:schemeClr>
                    </a:gs>
                  </a:gsLst>
                  <a:lin ang="5400000" scaled="1"/>
                </a:gradFill>
                <a:effectLst>
                  <a:innerShdw blurRad="63500" dist="50800" dir="13500000">
                    <a:srgbClr val="000000">
                      <a:alpha val="50000"/>
                    </a:srgbClr>
                  </a:innerShdw>
                </a:effectLst>
              </a:rPr>
            </a:br>
            <a:r>
              <a:rPr lang="en-US" b="1" spc="50" dirty="0">
                <a:ln w="0"/>
                <a:gradFill>
                  <a:gsLst>
                    <a:gs pos="24000">
                      <a:srgbClr val="FF0000"/>
                    </a:gs>
                    <a:gs pos="0">
                      <a:schemeClr val="tx1"/>
                    </a:gs>
                    <a:gs pos="81416">
                      <a:srgbClr val="FF0000"/>
                    </a:gs>
                    <a:gs pos="46000">
                      <a:schemeClr val="tx1">
                        <a:lumMod val="95000"/>
                        <a:lumOff val="5000"/>
                      </a:schemeClr>
                    </a:gs>
                  </a:gsLst>
                  <a:lin ang="5400000" scaled="1"/>
                </a:gradFill>
                <a:effectLst>
                  <a:innerShdw blurRad="63500" dist="50800" dir="13500000">
                    <a:srgbClr val="000000">
                      <a:alpha val="50000"/>
                    </a:srgbClr>
                  </a:innerShdw>
                </a:effectLst>
                <a:latin typeface="Segoe UI" panose="020B0502040204020203" pitchFamily="34" charset="0"/>
              </a:rPr>
              <a:t>A Walk-through is a step-by-step presentation of different requirements and design documents by their authors. This is done with the intent of finding defects or any missing pieces in the documents.</a:t>
            </a:r>
            <a:endParaRPr lang="en-US" b="1" spc="50" dirty="0">
              <a:ln w="0"/>
              <a:gradFill>
                <a:gsLst>
                  <a:gs pos="24000">
                    <a:srgbClr val="FF0000"/>
                  </a:gs>
                  <a:gs pos="0">
                    <a:schemeClr val="tx1"/>
                  </a:gs>
                  <a:gs pos="81416">
                    <a:srgbClr val="FF0000"/>
                  </a:gs>
                  <a:gs pos="46000">
                    <a:schemeClr val="tx1">
                      <a:lumMod val="95000"/>
                      <a:lumOff val="5000"/>
                    </a:schemeClr>
                  </a:gs>
                </a:gsLst>
                <a:lin ang="5400000" scaled="1"/>
              </a:gradFill>
              <a:effectLst>
                <a:innerShdw blurRad="63500" dist="50800" dir="13500000">
                  <a:srgbClr val="000000">
                    <a:alpha val="50000"/>
                  </a:srgbClr>
                </a:innerShdw>
              </a:effectLst>
            </a:endParaRPr>
          </a:p>
        </p:txBody>
      </p:sp>
      <p:sp>
        <p:nvSpPr>
          <p:cNvPr id="6" name="Rectangle 5"/>
          <p:cNvSpPr/>
          <p:nvPr/>
        </p:nvSpPr>
        <p:spPr>
          <a:xfrm>
            <a:off x="294241" y="3022765"/>
            <a:ext cx="8400794" cy="923330"/>
          </a:xfrm>
          <a:prstGeom prst="rect">
            <a:avLst/>
          </a:prstGeom>
        </p:spPr>
        <p:txBody>
          <a:bodyPr wrap="square">
            <a:spAutoFit/>
          </a:bodyPr>
          <a:lstStyle/>
          <a:p>
            <a:pPr marL="233363" indent="-233363"/>
            <a:r>
              <a:rPr lang="en-US" b="1" spc="50" dirty="0" smtClean="0">
                <a:ln w="0"/>
                <a:gradFill>
                  <a:gsLst>
                    <a:gs pos="24000">
                      <a:srgbClr val="FF0000"/>
                    </a:gs>
                    <a:gs pos="0">
                      <a:schemeClr val="tx1"/>
                    </a:gs>
                    <a:gs pos="81416">
                      <a:srgbClr val="FF0000"/>
                    </a:gs>
                    <a:gs pos="46000">
                      <a:schemeClr val="tx1">
                        <a:lumMod val="95000"/>
                        <a:lumOff val="5000"/>
                      </a:schemeClr>
                    </a:gs>
                  </a:gsLst>
                  <a:lin ang="5400000" scaled="1"/>
                </a:gradFill>
                <a:effectLst>
                  <a:innerShdw blurRad="63500" dist="50800" dir="13500000">
                    <a:srgbClr val="000000">
                      <a:alpha val="50000"/>
                    </a:srgbClr>
                  </a:innerShdw>
                </a:effectLst>
                <a:latin typeface="Segoe UI" panose="020B0502040204020203" pitchFamily="34" charset="0"/>
              </a:rPr>
              <a:t>c) Inspection</a:t>
            </a:r>
            <a:r>
              <a:rPr lang="en-US" b="1" spc="50" dirty="0">
                <a:ln w="0"/>
                <a:gradFill>
                  <a:gsLst>
                    <a:gs pos="24000">
                      <a:srgbClr val="FF0000"/>
                    </a:gs>
                    <a:gs pos="0">
                      <a:schemeClr val="tx1"/>
                    </a:gs>
                    <a:gs pos="81416">
                      <a:srgbClr val="FF0000"/>
                    </a:gs>
                    <a:gs pos="46000">
                      <a:schemeClr val="tx1">
                        <a:lumMod val="95000"/>
                        <a:lumOff val="5000"/>
                      </a:schemeClr>
                    </a:gs>
                  </a:gsLst>
                  <a:lin ang="5400000" scaled="1"/>
                </a:gradFill>
                <a:effectLst>
                  <a:innerShdw blurRad="63500" dist="50800" dir="13500000">
                    <a:srgbClr val="000000">
                      <a:alpha val="50000"/>
                    </a:srgbClr>
                  </a:innerShdw>
                </a:effectLst>
              </a:rPr>
              <a:t/>
            </a:r>
            <a:br>
              <a:rPr lang="en-US" b="1" spc="50" dirty="0">
                <a:ln w="0"/>
                <a:gradFill>
                  <a:gsLst>
                    <a:gs pos="24000">
                      <a:srgbClr val="FF0000"/>
                    </a:gs>
                    <a:gs pos="0">
                      <a:schemeClr val="tx1"/>
                    </a:gs>
                    <a:gs pos="81416">
                      <a:srgbClr val="FF0000"/>
                    </a:gs>
                    <a:gs pos="46000">
                      <a:schemeClr val="tx1">
                        <a:lumMod val="95000"/>
                        <a:lumOff val="5000"/>
                      </a:schemeClr>
                    </a:gs>
                  </a:gsLst>
                  <a:lin ang="5400000" scaled="1"/>
                </a:gradFill>
                <a:effectLst>
                  <a:innerShdw blurRad="63500" dist="50800" dir="13500000">
                    <a:srgbClr val="000000">
                      <a:alpha val="50000"/>
                    </a:srgbClr>
                  </a:innerShdw>
                </a:effectLst>
              </a:rPr>
            </a:br>
            <a:r>
              <a:rPr lang="en-US" b="1" spc="50" dirty="0">
                <a:ln w="0"/>
                <a:gradFill>
                  <a:gsLst>
                    <a:gs pos="24000">
                      <a:srgbClr val="FF0000"/>
                    </a:gs>
                    <a:gs pos="0">
                      <a:schemeClr val="tx1"/>
                    </a:gs>
                    <a:gs pos="81416">
                      <a:srgbClr val="FF0000"/>
                    </a:gs>
                    <a:gs pos="46000">
                      <a:schemeClr val="tx1">
                        <a:lumMod val="95000"/>
                        <a:lumOff val="5000"/>
                      </a:schemeClr>
                    </a:gs>
                  </a:gsLst>
                  <a:lin ang="5400000" scaled="1"/>
                </a:gradFill>
                <a:effectLst>
                  <a:innerShdw blurRad="63500" dist="50800" dir="13500000">
                    <a:srgbClr val="000000">
                      <a:alpha val="50000"/>
                    </a:srgbClr>
                  </a:innerShdw>
                </a:effectLst>
                <a:latin typeface="Segoe UI" panose="020B0502040204020203" pitchFamily="34" charset="0"/>
              </a:rPr>
              <a:t>An inspection is a formal and documented process of reviewing the different documents by experts or trained professionals.</a:t>
            </a:r>
            <a:endParaRPr lang="en-US" b="1" spc="50" dirty="0">
              <a:ln w="0"/>
              <a:gradFill>
                <a:gsLst>
                  <a:gs pos="24000">
                    <a:srgbClr val="FF0000"/>
                  </a:gs>
                  <a:gs pos="0">
                    <a:schemeClr val="tx1"/>
                  </a:gs>
                  <a:gs pos="81416">
                    <a:srgbClr val="FF0000"/>
                  </a:gs>
                  <a:gs pos="46000">
                    <a:schemeClr val="tx1">
                      <a:lumMod val="95000"/>
                      <a:lumOff val="5000"/>
                    </a:schemeClr>
                  </a:gs>
                </a:gsLst>
                <a:lin ang="5400000" scaled="1"/>
              </a:gradFill>
              <a:effectLst>
                <a:innerShdw blurRad="63500" dist="50800" dir="13500000">
                  <a:srgbClr val="000000">
                    <a:alpha val="50000"/>
                  </a:srgbClr>
                </a:innerShdw>
              </a:effectLst>
            </a:endParaRPr>
          </a:p>
        </p:txBody>
      </p:sp>
      <p:sp>
        <p:nvSpPr>
          <p:cNvPr id="7" name="Rectangle 6"/>
          <p:cNvSpPr/>
          <p:nvPr/>
        </p:nvSpPr>
        <p:spPr>
          <a:xfrm>
            <a:off x="294241" y="3967406"/>
            <a:ext cx="8400794" cy="1200329"/>
          </a:xfrm>
          <a:prstGeom prst="rect">
            <a:avLst/>
          </a:prstGeom>
        </p:spPr>
        <p:txBody>
          <a:bodyPr wrap="square">
            <a:spAutoFit/>
          </a:bodyPr>
          <a:lstStyle/>
          <a:p>
            <a:pPr marL="233363" indent="-233363"/>
            <a:r>
              <a:rPr lang="en-US" b="1" spc="50" dirty="0" smtClean="0">
                <a:ln w="0"/>
                <a:gradFill>
                  <a:gsLst>
                    <a:gs pos="24000">
                      <a:srgbClr val="FF0000"/>
                    </a:gs>
                    <a:gs pos="0">
                      <a:schemeClr val="tx1"/>
                    </a:gs>
                    <a:gs pos="81416">
                      <a:srgbClr val="FF0000"/>
                    </a:gs>
                    <a:gs pos="46000">
                      <a:schemeClr val="tx1">
                        <a:lumMod val="95000"/>
                        <a:lumOff val="5000"/>
                      </a:schemeClr>
                    </a:gs>
                  </a:gsLst>
                  <a:lin ang="5400000" scaled="1"/>
                </a:gradFill>
                <a:effectLst>
                  <a:innerShdw blurRad="63500" dist="50800" dir="13500000">
                    <a:srgbClr val="000000">
                      <a:alpha val="50000"/>
                    </a:srgbClr>
                  </a:innerShdw>
                </a:effectLst>
                <a:latin typeface="Segoe UI" panose="020B0502040204020203" pitchFamily="34" charset="0"/>
              </a:rPr>
              <a:t>d) Technical </a:t>
            </a:r>
            <a:r>
              <a:rPr lang="en-US" b="1" spc="50" dirty="0">
                <a:ln w="0"/>
                <a:gradFill>
                  <a:gsLst>
                    <a:gs pos="24000">
                      <a:srgbClr val="FF0000"/>
                    </a:gs>
                    <a:gs pos="0">
                      <a:schemeClr val="tx1"/>
                    </a:gs>
                    <a:gs pos="81416">
                      <a:srgbClr val="FF0000"/>
                    </a:gs>
                    <a:gs pos="46000">
                      <a:schemeClr val="tx1">
                        <a:lumMod val="95000"/>
                        <a:lumOff val="5000"/>
                      </a:schemeClr>
                    </a:gs>
                  </a:gsLst>
                  <a:lin ang="5400000" scaled="1"/>
                </a:gradFill>
                <a:effectLst>
                  <a:innerShdw blurRad="63500" dist="50800" dir="13500000">
                    <a:srgbClr val="000000">
                      <a:alpha val="50000"/>
                    </a:srgbClr>
                  </a:innerShdw>
                </a:effectLst>
                <a:latin typeface="Segoe UI" panose="020B0502040204020203" pitchFamily="34" charset="0"/>
              </a:rPr>
              <a:t>reviews</a:t>
            </a:r>
            <a:r>
              <a:rPr lang="en-US" b="1" spc="50" dirty="0">
                <a:ln w="0"/>
                <a:gradFill>
                  <a:gsLst>
                    <a:gs pos="24000">
                      <a:srgbClr val="FF0000"/>
                    </a:gs>
                    <a:gs pos="0">
                      <a:schemeClr val="tx1"/>
                    </a:gs>
                    <a:gs pos="81416">
                      <a:srgbClr val="FF0000"/>
                    </a:gs>
                    <a:gs pos="46000">
                      <a:schemeClr val="tx1">
                        <a:lumMod val="95000"/>
                        <a:lumOff val="5000"/>
                      </a:schemeClr>
                    </a:gs>
                  </a:gsLst>
                  <a:lin ang="5400000" scaled="1"/>
                </a:gradFill>
                <a:effectLst>
                  <a:innerShdw blurRad="63500" dist="50800" dir="13500000">
                    <a:srgbClr val="000000">
                      <a:alpha val="50000"/>
                    </a:srgbClr>
                  </a:innerShdw>
                </a:effectLst>
              </a:rPr>
              <a:t/>
            </a:r>
            <a:br>
              <a:rPr lang="en-US" b="1" spc="50" dirty="0">
                <a:ln w="0"/>
                <a:gradFill>
                  <a:gsLst>
                    <a:gs pos="24000">
                      <a:srgbClr val="FF0000"/>
                    </a:gs>
                    <a:gs pos="0">
                      <a:schemeClr val="tx1"/>
                    </a:gs>
                    <a:gs pos="81416">
                      <a:srgbClr val="FF0000"/>
                    </a:gs>
                    <a:gs pos="46000">
                      <a:schemeClr val="tx1">
                        <a:lumMod val="95000"/>
                        <a:lumOff val="5000"/>
                      </a:schemeClr>
                    </a:gs>
                  </a:gsLst>
                  <a:lin ang="5400000" scaled="1"/>
                </a:gradFill>
                <a:effectLst>
                  <a:innerShdw blurRad="63500" dist="50800" dir="13500000">
                    <a:srgbClr val="000000">
                      <a:alpha val="50000"/>
                    </a:srgbClr>
                  </a:innerShdw>
                </a:effectLst>
              </a:rPr>
            </a:br>
            <a:r>
              <a:rPr lang="en-US" b="1" spc="50" dirty="0">
                <a:ln w="0"/>
                <a:gradFill>
                  <a:gsLst>
                    <a:gs pos="24000">
                      <a:srgbClr val="FF0000"/>
                    </a:gs>
                    <a:gs pos="0">
                      <a:schemeClr val="tx1"/>
                    </a:gs>
                    <a:gs pos="81416">
                      <a:srgbClr val="FF0000"/>
                    </a:gs>
                    <a:gs pos="46000">
                      <a:schemeClr val="tx1">
                        <a:lumMod val="95000"/>
                        <a:lumOff val="5000"/>
                      </a:schemeClr>
                    </a:gs>
                  </a:gsLst>
                  <a:lin ang="5400000" scaled="1"/>
                </a:gradFill>
                <a:effectLst>
                  <a:innerShdw blurRad="63500" dist="50800" dir="13500000">
                    <a:srgbClr val="000000">
                      <a:alpha val="50000"/>
                    </a:srgbClr>
                  </a:innerShdw>
                </a:effectLst>
                <a:latin typeface="Segoe UI" panose="020B0502040204020203" pitchFamily="34" charset="0"/>
              </a:rPr>
              <a:t>A technical review involves reviewing the technical approach used during the development process. It is more of a peer review activity and less formal as compared to audit and inspection.</a:t>
            </a:r>
            <a:endParaRPr lang="en-US" b="1" spc="50" dirty="0">
              <a:ln w="0"/>
              <a:gradFill>
                <a:gsLst>
                  <a:gs pos="24000">
                    <a:srgbClr val="FF0000"/>
                  </a:gs>
                  <a:gs pos="0">
                    <a:schemeClr val="tx1"/>
                  </a:gs>
                  <a:gs pos="81416">
                    <a:srgbClr val="FF0000"/>
                  </a:gs>
                  <a:gs pos="46000">
                    <a:schemeClr val="tx1">
                      <a:lumMod val="95000"/>
                      <a:lumOff val="5000"/>
                    </a:schemeClr>
                  </a:gs>
                </a:gsLst>
                <a:lin ang="5400000" scaled="1"/>
              </a:gra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42293576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BEBA8EAE-BF5A-486C-A8C5-ECC9F3942E4B}">
                <a14:imgProps xmlns:a14="http://schemas.microsoft.com/office/drawing/2010/main">
                  <a14:imgLayer r:embed="rId3">
                    <a14:imgEffect>
                      <a14:colorTemperature colorTemp="11181"/>
                    </a14:imgEffect>
                    <a14:imgEffect>
                      <a14:saturation sat="51000"/>
                    </a14:imgEffect>
                    <a14:imgEffect>
                      <a14:brightnessContrast contrast="3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1256116" y="0"/>
            <a:ext cx="6784472" cy="1077218"/>
          </a:xfrm>
          <a:prstGeom prst="rect">
            <a:avLst/>
          </a:prstGeom>
        </p:spPr>
        <p:txBody>
          <a:bodyPr wrap="square">
            <a:spAutoFit/>
            <a:scene3d>
              <a:camera prst="orthographicFront"/>
              <a:lightRig rig="threePt" dir="t"/>
            </a:scene3d>
            <a:sp3d extrusionH="57150">
              <a:bevelT w="82550" h="38100" prst="coolSlant"/>
            </a:sp3d>
          </a:bodyPr>
          <a:lstStyle/>
          <a:p>
            <a:pPr algn="ctr"/>
            <a:r>
              <a:rPr lang="en-US" sz="3200" b="1" dirty="0" smtClean="0">
                <a:blipFill dpi="0" rotWithShape="1">
                  <a:blip r:embed="rId4">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STATIC DESIGN TECHNIQUES USING TOOLS</a:t>
            </a:r>
            <a:endParaRPr lang="en-US" sz="3200" b="0" i="0" dirty="0">
              <a:blipFill dpi="0" rotWithShape="1">
                <a:blip r:embed="rId4">
                  <a:extLst>
                    <a:ext uri="{28A0092B-C50C-407E-A947-70E740481C1C}">
                      <a14:useLocalDpi xmlns:a14="http://schemas.microsoft.com/office/drawing/2010/main" val="0"/>
                    </a:ext>
                  </a:extLst>
                </a:blip>
                <a:srcRect/>
                <a:stretch>
                  <a:fillRect/>
                </a:stretch>
              </a:blipFill>
              <a:effectLst/>
              <a:latin typeface="Times New Roman" panose="02020603050405020304" pitchFamily="18" charset="0"/>
              <a:cs typeface="Times New Roman" panose="02020603050405020304" pitchFamily="18" charset="0"/>
            </a:endParaRPr>
          </a:p>
        </p:txBody>
      </p:sp>
      <p:sp>
        <p:nvSpPr>
          <p:cNvPr id="4" name="Rectangle 3"/>
          <p:cNvSpPr/>
          <p:nvPr/>
        </p:nvSpPr>
        <p:spPr>
          <a:xfrm>
            <a:off x="754374" y="1077218"/>
            <a:ext cx="7787955" cy="3570208"/>
          </a:xfrm>
          <a:prstGeom prst="rect">
            <a:avLst/>
          </a:prstGeom>
          <a:noFill/>
          <a:ln>
            <a:noFill/>
          </a:ln>
        </p:spPr>
        <p:txBody>
          <a:bodyPr wrap="square">
            <a:spAutoFit/>
          </a:bodyPr>
          <a:lstStyle/>
          <a:p>
            <a:pPr algn="just"/>
            <a:r>
              <a:rPr lang="en-US" sz="2400" b="1" spc="50" dirty="0">
                <a:ln w="0"/>
                <a:gradFill>
                  <a:gsLst>
                    <a:gs pos="55000">
                      <a:schemeClr val="bg1">
                        <a:lumMod val="95000"/>
                      </a:schemeClr>
                    </a:gs>
                    <a:gs pos="29000">
                      <a:schemeClr val="bg1"/>
                    </a:gs>
                    <a:gs pos="76000">
                      <a:schemeClr val="bg1"/>
                    </a:gs>
                  </a:gsLst>
                  <a:lin ang="16200000" scaled="1"/>
                </a:gra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Static analysis of code – </a:t>
            </a:r>
            <a:endParaRPr lang="en-US" sz="2400" b="1" spc="50" dirty="0" smtClean="0">
              <a:ln w="0"/>
              <a:gradFill>
                <a:gsLst>
                  <a:gs pos="55000">
                    <a:schemeClr val="bg1">
                      <a:lumMod val="95000"/>
                    </a:schemeClr>
                  </a:gs>
                  <a:gs pos="29000">
                    <a:schemeClr val="bg1"/>
                  </a:gs>
                  <a:gs pos="76000">
                    <a:schemeClr val="bg1"/>
                  </a:gs>
                </a:gsLst>
                <a:lin ang="16200000" scaled="1"/>
              </a:gra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a:p>
            <a:pPr algn="just">
              <a:spcAft>
                <a:spcPts val="600"/>
              </a:spcAft>
            </a:pPr>
            <a:r>
              <a:rPr lang="en-US" sz="2400" b="1" spc="50" dirty="0">
                <a:ln w="0"/>
                <a:gradFill>
                  <a:gsLst>
                    <a:gs pos="55000">
                      <a:schemeClr val="bg1">
                        <a:lumMod val="95000"/>
                      </a:schemeClr>
                    </a:gs>
                    <a:gs pos="29000">
                      <a:schemeClr val="bg1"/>
                    </a:gs>
                    <a:gs pos="76000">
                      <a:schemeClr val="bg1"/>
                    </a:gs>
                  </a:gsLst>
                  <a:lin ang="16200000" scaled="1"/>
                </a:gra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	</a:t>
            </a:r>
            <a:r>
              <a:rPr lang="en-US" sz="2400" b="1" spc="50" dirty="0" smtClean="0">
                <a:ln w="0"/>
                <a:gradFill>
                  <a:gsLst>
                    <a:gs pos="55000">
                      <a:schemeClr val="bg1">
                        <a:lumMod val="95000"/>
                      </a:schemeClr>
                    </a:gs>
                    <a:gs pos="29000">
                      <a:schemeClr val="bg1"/>
                    </a:gs>
                    <a:gs pos="76000">
                      <a:schemeClr val="bg1"/>
                    </a:gs>
                  </a:gsLst>
                  <a:lin ang="16200000" scaled="1"/>
                </a:gra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The </a:t>
            </a:r>
            <a:r>
              <a:rPr lang="en-US" sz="2400" b="1" spc="50" dirty="0">
                <a:ln w="0"/>
                <a:gradFill>
                  <a:gsLst>
                    <a:gs pos="55000">
                      <a:schemeClr val="bg1">
                        <a:lumMod val="95000"/>
                      </a:schemeClr>
                    </a:gs>
                    <a:gs pos="29000">
                      <a:schemeClr val="bg1"/>
                    </a:gs>
                    <a:gs pos="76000">
                      <a:schemeClr val="bg1"/>
                    </a:gs>
                  </a:gsLst>
                  <a:lin ang="16200000" scaled="1"/>
                </a:gra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static analysis techniques for the source code evaluation using tools </a:t>
            </a:r>
            <a:r>
              <a:rPr lang="en-US" sz="2400" b="1" spc="50" dirty="0" smtClean="0">
                <a:ln w="0"/>
                <a:gradFill>
                  <a:gsLst>
                    <a:gs pos="55000">
                      <a:schemeClr val="bg1">
                        <a:lumMod val="95000"/>
                      </a:schemeClr>
                    </a:gs>
                    <a:gs pos="29000">
                      <a:schemeClr val="bg1"/>
                    </a:gs>
                    <a:gs pos="76000">
                      <a:schemeClr val="bg1"/>
                    </a:gs>
                  </a:gsLst>
                  <a:lin ang="16200000" scaled="1"/>
                </a:gra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are</a:t>
            </a:r>
          </a:p>
          <a:p>
            <a:pPr algn="just"/>
            <a:r>
              <a:rPr lang="en-US" sz="2400" b="1" spc="50" dirty="0" smtClean="0">
                <a:ln w="0"/>
                <a:gradFill>
                  <a:gsLst>
                    <a:gs pos="55000">
                      <a:schemeClr val="bg1">
                        <a:lumMod val="95000"/>
                      </a:schemeClr>
                    </a:gs>
                    <a:gs pos="29000">
                      <a:schemeClr val="bg1"/>
                    </a:gs>
                    <a:gs pos="76000">
                      <a:schemeClr val="bg1"/>
                    </a:gs>
                  </a:gsLst>
                  <a:lin ang="16200000" scaled="1"/>
                </a:gra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a) Control </a:t>
            </a:r>
            <a:r>
              <a:rPr lang="en-US" sz="2400" b="1" spc="50" dirty="0">
                <a:ln w="0"/>
                <a:gradFill>
                  <a:gsLst>
                    <a:gs pos="55000">
                      <a:schemeClr val="bg1">
                        <a:lumMod val="95000"/>
                      </a:schemeClr>
                    </a:gs>
                    <a:gs pos="29000">
                      <a:schemeClr val="bg1"/>
                    </a:gs>
                    <a:gs pos="76000">
                      <a:schemeClr val="bg1"/>
                    </a:gs>
                  </a:gsLst>
                  <a:lin ang="16200000" scaled="1"/>
                </a:gra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flow analysis – </a:t>
            </a:r>
            <a:endParaRPr lang="en-US" sz="2400" b="1" spc="50" dirty="0" smtClean="0">
              <a:ln w="0"/>
              <a:gradFill>
                <a:gsLst>
                  <a:gs pos="55000">
                    <a:schemeClr val="bg1">
                      <a:lumMod val="95000"/>
                    </a:schemeClr>
                  </a:gs>
                  <a:gs pos="29000">
                    <a:schemeClr val="bg1"/>
                  </a:gs>
                  <a:gs pos="76000">
                    <a:schemeClr val="bg1"/>
                  </a:gs>
                </a:gsLst>
                <a:lin ang="16200000" scaled="1"/>
              </a:gra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a:p>
            <a:pPr algn="just">
              <a:spcAft>
                <a:spcPts val="600"/>
              </a:spcAft>
            </a:pPr>
            <a:r>
              <a:rPr lang="en-US" sz="2400" b="1" spc="50" dirty="0">
                <a:ln w="0"/>
                <a:gradFill>
                  <a:gsLst>
                    <a:gs pos="55000">
                      <a:schemeClr val="bg1">
                        <a:lumMod val="95000"/>
                      </a:schemeClr>
                    </a:gs>
                    <a:gs pos="29000">
                      <a:schemeClr val="bg1"/>
                    </a:gs>
                    <a:gs pos="76000">
                      <a:schemeClr val="bg1"/>
                    </a:gs>
                  </a:gsLst>
                  <a:lin ang="16200000" scaled="1"/>
                </a:gra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	</a:t>
            </a:r>
            <a:r>
              <a:rPr lang="en-US" sz="2400" b="1" spc="50" dirty="0" smtClean="0">
                <a:ln w="0"/>
                <a:gradFill>
                  <a:gsLst>
                    <a:gs pos="55000">
                      <a:schemeClr val="bg1">
                        <a:lumMod val="95000"/>
                      </a:schemeClr>
                    </a:gs>
                    <a:gs pos="29000">
                      <a:schemeClr val="bg1"/>
                    </a:gs>
                    <a:gs pos="76000">
                      <a:schemeClr val="bg1"/>
                    </a:gs>
                  </a:gsLst>
                  <a:lin ang="16200000" scaled="1"/>
                </a:gra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The </a:t>
            </a:r>
            <a:r>
              <a:rPr lang="en-US" sz="2400" b="1" spc="50" dirty="0">
                <a:ln w="0"/>
                <a:gradFill>
                  <a:gsLst>
                    <a:gs pos="55000">
                      <a:schemeClr val="bg1">
                        <a:lumMod val="95000"/>
                      </a:schemeClr>
                    </a:gs>
                    <a:gs pos="29000">
                      <a:schemeClr val="bg1"/>
                    </a:gs>
                    <a:gs pos="76000">
                      <a:schemeClr val="bg1"/>
                    </a:gs>
                  </a:gsLst>
                  <a:lin ang="16200000" scaled="1"/>
                </a:gra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control flow analysis requires analysis of all possible control flows or paths in the code</a:t>
            </a:r>
            <a:r>
              <a:rPr lang="en-US" sz="2400" b="1" spc="50" dirty="0" smtClean="0">
                <a:ln w="0"/>
                <a:gradFill>
                  <a:gsLst>
                    <a:gs pos="55000">
                      <a:schemeClr val="bg1">
                        <a:lumMod val="95000"/>
                      </a:schemeClr>
                    </a:gs>
                    <a:gs pos="29000">
                      <a:schemeClr val="bg1"/>
                    </a:gs>
                    <a:gs pos="76000">
                      <a:schemeClr val="bg1"/>
                    </a:gs>
                  </a:gsLst>
                  <a:lin ang="16200000" scaled="1"/>
                </a:gra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a:t>
            </a:r>
            <a:endParaRPr lang="en-US" sz="2400" b="1" spc="50" dirty="0">
              <a:ln w="0"/>
              <a:gradFill>
                <a:gsLst>
                  <a:gs pos="55000">
                    <a:schemeClr val="bg1">
                      <a:lumMod val="95000"/>
                    </a:schemeClr>
                  </a:gs>
                  <a:gs pos="29000">
                    <a:schemeClr val="bg1"/>
                  </a:gs>
                  <a:gs pos="76000">
                    <a:schemeClr val="bg1"/>
                  </a:gs>
                </a:gsLst>
                <a:lin ang="16200000" scaled="1"/>
              </a:gra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a:p>
            <a:pPr algn="just"/>
            <a:r>
              <a:rPr lang="en-US" sz="2400" b="1" spc="50" dirty="0" smtClean="0">
                <a:ln w="0"/>
                <a:gradFill>
                  <a:gsLst>
                    <a:gs pos="55000">
                      <a:schemeClr val="bg1">
                        <a:lumMod val="95000"/>
                      </a:schemeClr>
                    </a:gs>
                    <a:gs pos="29000">
                      <a:schemeClr val="bg1"/>
                    </a:gs>
                    <a:gs pos="76000">
                      <a:schemeClr val="bg1"/>
                    </a:gs>
                  </a:gsLst>
                  <a:lin ang="16200000" scaled="1"/>
                </a:gra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b) Data </a:t>
            </a:r>
            <a:r>
              <a:rPr lang="en-US" sz="2400" b="1" spc="50" dirty="0">
                <a:ln w="0"/>
                <a:gradFill>
                  <a:gsLst>
                    <a:gs pos="55000">
                      <a:schemeClr val="bg1">
                        <a:lumMod val="95000"/>
                      </a:schemeClr>
                    </a:gs>
                    <a:gs pos="29000">
                      <a:schemeClr val="bg1"/>
                    </a:gs>
                    <a:gs pos="76000">
                      <a:schemeClr val="bg1"/>
                    </a:gs>
                  </a:gsLst>
                  <a:lin ang="16200000" scaled="1"/>
                </a:gra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flow analysis – </a:t>
            </a:r>
            <a:endParaRPr lang="en-US" sz="2400" b="1" spc="50" dirty="0" smtClean="0">
              <a:ln w="0"/>
              <a:gradFill>
                <a:gsLst>
                  <a:gs pos="55000">
                    <a:schemeClr val="bg1">
                      <a:lumMod val="95000"/>
                    </a:schemeClr>
                  </a:gs>
                  <a:gs pos="29000">
                    <a:schemeClr val="bg1"/>
                  </a:gs>
                  <a:gs pos="76000">
                    <a:schemeClr val="bg1"/>
                  </a:gs>
                </a:gsLst>
                <a:lin ang="16200000" scaled="1"/>
              </a:gra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a:p>
            <a:pPr algn="just"/>
            <a:r>
              <a:rPr lang="en-US" sz="2400" b="1" spc="50" dirty="0" smtClean="0">
                <a:ln w="0"/>
                <a:gradFill>
                  <a:gsLst>
                    <a:gs pos="55000">
                      <a:schemeClr val="bg1">
                        <a:lumMod val="95000"/>
                      </a:schemeClr>
                    </a:gs>
                    <a:gs pos="29000">
                      <a:schemeClr val="bg1"/>
                    </a:gs>
                    <a:gs pos="76000">
                      <a:schemeClr val="bg1"/>
                    </a:gs>
                  </a:gsLst>
                  <a:lin ang="16200000" scaled="1"/>
                </a:gra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	The </a:t>
            </a:r>
            <a:r>
              <a:rPr lang="en-US" sz="2400" b="1" spc="50" dirty="0">
                <a:ln w="0"/>
                <a:gradFill>
                  <a:gsLst>
                    <a:gs pos="55000">
                      <a:schemeClr val="bg1">
                        <a:lumMod val="95000"/>
                      </a:schemeClr>
                    </a:gs>
                    <a:gs pos="29000">
                      <a:schemeClr val="bg1"/>
                    </a:gs>
                    <a:gs pos="76000">
                      <a:schemeClr val="bg1"/>
                    </a:gs>
                  </a:gsLst>
                  <a:lin ang="16200000" scaled="1"/>
                </a:gra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data flow analysis requires the analysis of data in the application and its different states.</a:t>
            </a:r>
            <a:endParaRPr lang="en-US" sz="2400" b="1" i="0" spc="50" dirty="0">
              <a:ln w="0"/>
              <a:gradFill>
                <a:gsLst>
                  <a:gs pos="55000">
                    <a:schemeClr val="bg1">
                      <a:lumMod val="95000"/>
                    </a:schemeClr>
                  </a:gs>
                  <a:gs pos="29000">
                    <a:schemeClr val="bg1"/>
                  </a:gs>
                  <a:gs pos="76000">
                    <a:schemeClr val="bg1"/>
                  </a:gs>
                </a:gsLst>
                <a:lin ang="16200000" scaled="1"/>
              </a:gra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660264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contrast="3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27133" y="128470"/>
            <a:ext cx="8996974" cy="1323439"/>
          </a:xfrm>
          <a:prstGeom prst="rect">
            <a:avLst/>
          </a:prstGeom>
        </p:spPr>
        <p:txBody>
          <a:bodyPr wrap="square">
            <a:spAutoFit/>
          </a:bodyPr>
          <a:lstStyle/>
          <a:p>
            <a:pPr algn="ctr"/>
            <a:r>
              <a:rPr lang="en-US" sz="4000" b="1" dirty="0">
                <a:blipFill dpi="0" rotWithShape="1">
                  <a:blip r:embed="rId4">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Dynamic Test Design </a:t>
            </a:r>
            <a:endParaRPr lang="en-US" sz="4000" b="1" dirty="0" smtClean="0">
              <a:blipFill dpi="0" rotWithShape="1">
                <a:blip r:embed="rId4">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endParaRPr>
          </a:p>
          <a:p>
            <a:pPr algn="ctr"/>
            <a:r>
              <a:rPr lang="en-US" sz="4000" b="1" dirty="0" smtClean="0">
                <a:blipFill dpi="0" rotWithShape="1">
                  <a:blip r:embed="rId4">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Techniques</a:t>
            </a:r>
            <a:endParaRPr lang="en-US" sz="4000" b="1" i="0" dirty="0">
              <a:blipFill dpi="0" rotWithShape="1">
                <a:blip r:embed="rId4">
                  <a:extLst>
                    <a:ext uri="{28A0092B-C50C-407E-A947-70E740481C1C}">
                      <a14:useLocalDpi xmlns:a14="http://schemas.microsoft.com/office/drawing/2010/main" val="0"/>
                    </a:ext>
                  </a:extLst>
                </a:blip>
                <a:srcRect/>
                <a:stretch>
                  <a:fillRect/>
                </a:stretch>
              </a:blipFill>
              <a:effectLst/>
              <a:latin typeface="Times New Roman" panose="02020603050405020304" pitchFamily="18" charset="0"/>
              <a:cs typeface="Times New Roman" panose="02020603050405020304" pitchFamily="18" charset="0"/>
            </a:endParaRPr>
          </a:p>
        </p:txBody>
      </p:sp>
      <p:sp>
        <p:nvSpPr>
          <p:cNvPr id="7" name="Rectangle 6"/>
          <p:cNvSpPr/>
          <p:nvPr/>
        </p:nvSpPr>
        <p:spPr>
          <a:xfrm>
            <a:off x="1517900" y="1655520"/>
            <a:ext cx="7024430" cy="1938992"/>
          </a:xfrm>
          <a:prstGeom prst="rect">
            <a:avLst/>
          </a:prstGeom>
        </p:spPr>
        <p:txBody>
          <a:bodyPr wrap="square">
            <a:spAutoFit/>
          </a:bodyPr>
          <a:lstStyle/>
          <a:p>
            <a:pPr algn="just"/>
            <a:r>
              <a:rPr lang="en-US" sz="2400" dirty="0" smtClean="0">
                <a:solidFill>
                  <a:schemeClr val="bg1"/>
                </a:solidFill>
                <a:latin typeface="Times New Roman" panose="02020603050405020304" pitchFamily="18" charset="0"/>
                <a:cs typeface="Times New Roman" panose="02020603050405020304" pitchFamily="18" charset="0"/>
              </a:rPr>
              <a:t>	Dynamic </a:t>
            </a:r>
            <a:r>
              <a:rPr lang="en-US" sz="2400" dirty="0">
                <a:solidFill>
                  <a:schemeClr val="bg1"/>
                </a:solidFill>
                <a:latin typeface="Times New Roman" panose="02020603050405020304" pitchFamily="18" charset="0"/>
                <a:cs typeface="Times New Roman" panose="02020603050405020304" pitchFamily="18" charset="0"/>
              </a:rPr>
              <a:t>test design techniques involve testing by running the system under test. In this technique, the tester provides input data to the application and executes it. This is done to verify its different functional and non-functional requirements.</a:t>
            </a:r>
          </a:p>
        </p:txBody>
      </p:sp>
    </p:spTree>
    <p:extLst>
      <p:ext uri="{BB962C8B-B14F-4D97-AF65-F5344CB8AC3E}">
        <p14:creationId xmlns:p14="http://schemas.microsoft.com/office/powerpoint/2010/main" val="299743046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ounded Rectangle 1"/>
          <p:cNvSpPr/>
          <p:nvPr/>
        </p:nvSpPr>
        <p:spPr>
          <a:xfrm>
            <a:off x="3991246" y="1399151"/>
            <a:ext cx="1231975" cy="408494"/>
          </a:xfrm>
          <a:prstGeom prst="roundRect">
            <a:avLst/>
          </a:prstGeom>
          <a:blipFill dpi="0" rotWithShape="1">
            <a:blip r:embed="rId3"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Dynamic Techniques</a:t>
            </a:r>
            <a:endParaRPr lang="en-US" sz="12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205548" y="23895"/>
            <a:ext cx="6107249" cy="646331"/>
          </a:xfrm>
          <a:prstGeom prst="rect">
            <a:avLst/>
          </a:prstGeom>
          <a:noFill/>
        </p:spPr>
        <p:txBody>
          <a:bodyPr wrap="none" rtlCol="0">
            <a:spAutoFit/>
          </a:bodyPr>
          <a:lstStyle/>
          <a:p>
            <a:r>
              <a:rPr lang="en-US" sz="3600" dirty="0" smtClean="0">
                <a:blipFill dpi="0" rotWithShape="1">
                  <a:blip r:embed="rId4">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rPr>
              <a:t>Specification-Based Techniques</a:t>
            </a:r>
            <a:endParaRPr lang="en-US" sz="3600" dirty="0">
              <a:blipFill dpi="0" rotWithShape="1">
                <a:blip r:embed="rId4">
                  <a:extLst>
                    <a:ext uri="{28A0092B-C50C-407E-A947-70E740481C1C}">
                      <a14:useLocalDpi xmlns:a14="http://schemas.microsoft.com/office/drawing/2010/main" val="0"/>
                    </a:ext>
                  </a:extLst>
                </a:blip>
                <a:srcRect/>
                <a:stretch>
                  <a:fillRect/>
                </a:stretch>
              </a:blipFill>
              <a:latin typeface="Times New Roman" panose="02020603050405020304" pitchFamily="18" charset="0"/>
              <a:cs typeface="Times New Roman" panose="02020603050405020304" pitchFamily="18" charset="0"/>
            </a:endParaRPr>
          </a:p>
        </p:txBody>
      </p:sp>
      <p:sp>
        <p:nvSpPr>
          <p:cNvPr id="10" name="Rounded Rectangle 9"/>
          <p:cNvSpPr/>
          <p:nvPr/>
        </p:nvSpPr>
        <p:spPr>
          <a:xfrm>
            <a:off x="3538299" y="2635892"/>
            <a:ext cx="2137870" cy="391840"/>
          </a:xfrm>
          <a:prstGeom prst="roundRect">
            <a:avLst/>
          </a:prstGeom>
          <a:blipFill dpi="0" rotWithShape="1">
            <a:blip r:embed="rId5"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Experience-Based</a:t>
            </a:r>
            <a:endParaRPr lang="en-US" sz="1200" dirty="0">
              <a:latin typeface="Times New Roman" panose="02020603050405020304" pitchFamily="18" charset="0"/>
              <a:cs typeface="Times New Roman" panose="02020603050405020304" pitchFamily="18" charset="0"/>
            </a:endParaRPr>
          </a:p>
        </p:txBody>
      </p:sp>
      <p:sp>
        <p:nvSpPr>
          <p:cNvPr id="11" name="Rounded Rectangle 10"/>
          <p:cNvSpPr/>
          <p:nvPr/>
        </p:nvSpPr>
        <p:spPr>
          <a:xfrm>
            <a:off x="2955935" y="3638221"/>
            <a:ext cx="1578064" cy="391840"/>
          </a:xfrm>
          <a:prstGeom prst="roundRect">
            <a:avLst/>
          </a:prstGeom>
          <a:blipFill dpi="0" rotWithShape="1">
            <a:blip r:embed="rId6"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Error Guessing</a:t>
            </a:r>
            <a:endParaRPr lang="en-US" sz="1200" dirty="0">
              <a:latin typeface="Times New Roman" panose="02020603050405020304" pitchFamily="18" charset="0"/>
              <a:cs typeface="Times New Roman" panose="02020603050405020304" pitchFamily="18" charset="0"/>
            </a:endParaRPr>
          </a:p>
        </p:txBody>
      </p:sp>
      <p:sp>
        <p:nvSpPr>
          <p:cNvPr id="12" name="Rounded Rectangle 11"/>
          <p:cNvSpPr/>
          <p:nvPr/>
        </p:nvSpPr>
        <p:spPr>
          <a:xfrm>
            <a:off x="4272305" y="4256041"/>
            <a:ext cx="1679755" cy="391840"/>
          </a:xfrm>
          <a:prstGeom prst="roundRect">
            <a:avLst/>
          </a:prstGeom>
          <a:blipFill dpi="0" rotWithShape="1">
            <a:blip r:embed="rId7"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Exploratory testing</a:t>
            </a:r>
            <a:endParaRPr lang="en-US" sz="1200" dirty="0">
              <a:latin typeface="Times New Roman" panose="02020603050405020304" pitchFamily="18" charset="0"/>
              <a:cs typeface="Times New Roman" panose="02020603050405020304" pitchFamily="18" charset="0"/>
            </a:endParaRPr>
          </a:p>
        </p:txBody>
      </p:sp>
      <p:sp>
        <p:nvSpPr>
          <p:cNvPr id="13" name="Rounded Rectangle 12"/>
          <p:cNvSpPr/>
          <p:nvPr/>
        </p:nvSpPr>
        <p:spPr>
          <a:xfrm>
            <a:off x="1214887" y="1712527"/>
            <a:ext cx="1524653" cy="391840"/>
          </a:xfrm>
          <a:prstGeom prst="roundRect">
            <a:avLst/>
          </a:prstGeom>
          <a:blipFill dpi="0" rotWithShape="1">
            <a:blip r:embed="rId8"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Structure-Based</a:t>
            </a:r>
            <a:endParaRPr lang="en-US" sz="1200" dirty="0">
              <a:latin typeface="Times New Roman" panose="02020603050405020304" pitchFamily="18" charset="0"/>
              <a:cs typeface="Times New Roman" panose="02020603050405020304" pitchFamily="18" charset="0"/>
            </a:endParaRPr>
          </a:p>
        </p:txBody>
      </p:sp>
      <p:sp>
        <p:nvSpPr>
          <p:cNvPr id="14" name="Rounded Rectangle 13"/>
          <p:cNvSpPr/>
          <p:nvPr/>
        </p:nvSpPr>
        <p:spPr>
          <a:xfrm>
            <a:off x="444729" y="3390921"/>
            <a:ext cx="1256872" cy="391840"/>
          </a:xfrm>
          <a:prstGeom prst="roundRect">
            <a:avLst/>
          </a:prstGeom>
          <a:blipFill dpi="0" rotWithShape="1">
            <a:blip r:embed="rId9"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Decision</a:t>
            </a:r>
            <a:endParaRPr lang="en-US" sz="1200" dirty="0">
              <a:latin typeface="Times New Roman" panose="02020603050405020304" pitchFamily="18" charset="0"/>
              <a:cs typeface="Times New Roman" panose="02020603050405020304" pitchFamily="18" charset="0"/>
            </a:endParaRPr>
          </a:p>
        </p:txBody>
      </p:sp>
      <p:sp>
        <p:nvSpPr>
          <p:cNvPr id="15" name="Rounded Rectangle 14"/>
          <p:cNvSpPr/>
          <p:nvPr/>
        </p:nvSpPr>
        <p:spPr>
          <a:xfrm>
            <a:off x="157253" y="2781688"/>
            <a:ext cx="1132787" cy="391840"/>
          </a:xfrm>
          <a:prstGeom prst="roundRect">
            <a:avLst/>
          </a:prstGeom>
          <a:blipFill dpi="0" rotWithShape="1">
            <a:blip r:embed="rId10"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Statement</a:t>
            </a:r>
            <a:endParaRPr lang="en-US" sz="1200" dirty="0">
              <a:latin typeface="Times New Roman" panose="02020603050405020304" pitchFamily="18" charset="0"/>
              <a:cs typeface="Times New Roman" panose="02020603050405020304" pitchFamily="18" charset="0"/>
            </a:endParaRPr>
          </a:p>
        </p:txBody>
      </p:sp>
      <p:sp>
        <p:nvSpPr>
          <p:cNvPr id="16" name="Rounded Rectangle 15"/>
          <p:cNvSpPr/>
          <p:nvPr/>
        </p:nvSpPr>
        <p:spPr>
          <a:xfrm>
            <a:off x="1581590" y="4584767"/>
            <a:ext cx="1374345" cy="391840"/>
          </a:xfrm>
          <a:prstGeom prst="roundRect">
            <a:avLst/>
          </a:prstGeom>
          <a:blipFill dpi="0" rotWithShape="1">
            <a:blip r:embed="rId11"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Multiple Condition</a:t>
            </a:r>
            <a:endParaRPr lang="en-US" sz="1200" dirty="0">
              <a:latin typeface="Times New Roman" panose="02020603050405020304" pitchFamily="18" charset="0"/>
              <a:cs typeface="Times New Roman" panose="02020603050405020304" pitchFamily="18" charset="0"/>
            </a:endParaRPr>
          </a:p>
        </p:txBody>
      </p:sp>
      <p:sp>
        <p:nvSpPr>
          <p:cNvPr id="17" name="Rounded Rectangle 16"/>
          <p:cNvSpPr/>
          <p:nvPr/>
        </p:nvSpPr>
        <p:spPr>
          <a:xfrm>
            <a:off x="806959" y="3983558"/>
            <a:ext cx="1312294" cy="391840"/>
          </a:xfrm>
          <a:prstGeom prst="roundRect">
            <a:avLst/>
          </a:prstGeom>
          <a:blipFill dpi="0" rotWithShape="1">
            <a:blip r:embed="rId12"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Condition</a:t>
            </a:r>
            <a:endParaRPr lang="en-US" sz="1200" dirty="0">
              <a:latin typeface="Times New Roman" panose="02020603050405020304" pitchFamily="18" charset="0"/>
              <a:cs typeface="Times New Roman" panose="02020603050405020304" pitchFamily="18" charset="0"/>
            </a:endParaRPr>
          </a:p>
        </p:txBody>
      </p:sp>
      <p:sp>
        <p:nvSpPr>
          <p:cNvPr id="18" name="Rectangular Callout 17"/>
          <p:cNvSpPr/>
          <p:nvPr/>
        </p:nvSpPr>
        <p:spPr>
          <a:xfrm>
            <a:off x="387643" y="742063"/>
            <a:ext cx="2046487" cy="781896"/>
          </a:xfrm>
          <a:prstGeom prst="wedgeRectCallout">
            <a:avLst>
              <a:gd name="adj1" fmla="val 22642"/>
              <a:gd name="adj2" fmla="val 66732"/>
            </a:avLst>
          </a:prstGeom>
          <a:blipFill dpi="0" rotWithShape="1">
            <a:blip r:embed="rId13">
              <a:extLst>
                <a:ext uri="{BEBA8EAE-BF5A-486C-A8C5-ECC9F3942E4B}">
                  <a14:imgProps xmlns:a14="http://schemas.microsoft.com/office/drawing/2010/main">
                    <a14:imgLayer r:embed="rId14">
                      <a14:imgEffect>
                        <a14:sharpenSoften amount="100000"/>
                      </a14:imgEffect>
                      <a14:imgEffect>
                        <a14:brightnessContrast bright="-30000" contrast="60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spc="50" dirty="0" smtClean="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These are also Called White-Box or structural Techniques</a:t>
            </a:r>
            <a:endParaRPr lang="en-US" sz="12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sp>
        <p:nvSpPr>
          <p:cNvPr id="20" name="Down Arrow 19"/>
          <p:cNvSpPr/>
          <p:nvPr/>
        </p:nvSpPr>
        <p:spPr>
          <a:xfrm>
            <a:off x="4468559" y="1923656"/>
            <a:ext cx="274238" cy="513497"/>
          </a:xfrm>
          <a:prstGeom prst="downArrow">
            <a:avLst>
              <a:gd name="adj1" fmla="val 33885"/>
              <a:gd name="adj2" fmla="val 39887"/>
            </a:avLst>
          </a:prstGeom>
          <a:gradFill>
            <a:gsLst>
              <a:gs pos="0">
                <a:schemeClr val="bg1">
                  <a:lumMod val="95000"/>
                </a:schemeClr>
              </a:gs>
              <a:gs pos="23000">
                <a:schemeClr val="tx1">
                  <a:lumMod val="50000"/>
                  <a:lumOff val="50000"/>
                </a:schemeClr>
              </a:gs>
              <a:gs pos="50000">
                <a:schemeClr val="bg1">
                  <a:lumMod val="6500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rot="4780957">
            <a:off x="3195042" y="1301315"/>
            <a:ext cx="274238" cy="923186"/>
          </a:xfrm>
          <a:prstGeom prst="downArrow">
            <a:avLst>
              <a:gd name="adj1" fmla="val 33885"/>
              <a:gd name="adj2" fmla="val 39887"/>
            </a:avLst>
          </a:prstGeom>
          <a:gradFill>
            <a:gsLst>
              <a:gs pos="0">
                <a:schemeClr val="bg1">
                  <a:lumMod val="95000"/>
                </a:schemeClr>
              </a:gs>
              <a:gs pos="23000">
                <a:schemeClr val="tx1">
                  <a:lumMod val="50000"/>
                  <a:lumOff val="50000"/>
                </a:schemeClr>
              </a:gs>
              <a:gs pos="50000">
                <a:schemeClr val="bg1">
                  <a:lumMod val="6500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flipH="1">
            <a:off x="4021273" y="3027732"/>
            <a:ext cx="398023" cy="582957"/>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a:off x="4427504" y="3025743"/>
            <a:ext cx="634522" cy="116989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50" name="Rounded Rectangle 49"/>
          <p:cNvSpPr/>
          <p:nvPr/>
        </p:nvSpPr>
        <p:spPr>
          <a:xfrm>
            <a:off x="6107871" y="1637414"/>
            <a:ext cx="2913446" cy="3506086"/>
          </a:xfrm>
          <a:prstGeom prst="roundRect">
            <a:avLst/>
          </a:prstGeom>
          <a:solidFill>
            <a:schemeClr val="tx2">
              <a:alpha val="50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3" idx="2"/>
          </p:cNvCxnSpPr>
          <p:nvPr/>
        </p:nvCxnSpPr>
        <p:spPr>
          <a:xfrm flipH="1">
            <a:off x="982828" y="2104367"/>
            <a:ext cx="994386" cy="601209"/>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stCxn id="13" idx="2"/>
          </p:cNvCxnSpPr>
          <p:nvPr/>
        </p:nvCxnSpPr>
        <p:spPr>
          <a:xfrm>
            <a:off x="1977214" y="2104367"/>
            <a:ext cx="625413" cy="2433456"/>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a:off x="1869008" y="2151311"/>
            <a:ext cx="111989" cy="176041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H="1">
            <a:off x="1404849" y="2092848"/>
            <a:ext cx="567295" cy="1226236"/>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2" name="Rounded Rectangle 81"/>
          <p:cNvSpPr/>
          <p:nvPr/>
        </p:nvSpPr>
        <p:spPr>
          <a:xfrm>
            <a:off x="6469522" y="2916282"/>
            <a:ext cx="1256495" cy="514492"/>
          </a:xfrm>
          <a:prstGeom prst="roundRect">
            <a:avLst/>
          </a:prstGeom>
          <a:blipFill dpi="0" rotWithShape="1">
            <a:blip r:embed="rId15"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Boundary Values Analysis</a:t>
            </a:r>
            <a:endParaRPr lang="en-US" sz="1200" dirty="0">
              <a:latin typeface="Times New Roman" panose="02020603050405020304" pitchFamily="18" charset="0"/>
              <a:cs typeface="Times New Roman" panose="02020603050405020304" pitchFamily="18" charset="0"/>
            </a:endParaRPr>
          </a:p>
        </p:txBody>
      </p:sp>
      <p:sp>
        <p:nvSpPr>
          <p:cNvPr id="83" name="Rounded Rectangle 82"/>
          <p:cNvSpPr/>
          <p:nvPr/>
        </p:nvSpPr>
        <p:spPr>
          <a:xfrm>
            <a:off x="6166176" y="2444173"/>
            <a:ext cx="1221640" cy="400539"/>
          </a:xfrm>
          <a:prstGeom prst="roundRect">
            <a:avLst/>
          </a:prstGeom>
          <a:blipFill dpi="0" rotWithShape="1">
            <a:blip r:embed="rId16"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Equivalence Partitioning</a:t>
            </a:r>
            <a:endParaRPr lang="en-US" sz="1200" dirty="0">
              <a:latin typeface="Times New Roman" panose="02020603050405020304" pitchFamily="18" charset="0"/>
              <a:cs typeface="Times New Roman" panose="02020603050405020304" pitchFamily="18" charset="0"/>
            </a:endParaRPr>
          </a:p>
        </p:txBody>
      </p:sp>
      <p:sp>
        <p:nvSpPr>
          <p:cNvPr id="84" name="Rounded Rectangle 83"/>
          <p:cNvSpPr/>
          <p:nvPr/>
        </p:nvSpPr>
        <p:spPr>
          <a:xfrm>
            <a:off x="7114749" y="1703389"/>
            <a:ext cx="1603739" cy="408494"/>
          </a:xfrm>
          <a:prstGeom prst="roundRect">
            <a:avLst/>
          </a:prstGeom>
          <a:blipFill dpi="0" rotWithShape="1">
            <a:blip r:embed="rId17"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Specification-Based</a:t>
            </a:r>
            <a:endParaRPr lang="en-US" sz="1200" dirty="0">
              <a:latin typeface="Times New Roman" panose="02020603050405020304" pitchFamily="18" charset="0"/>
              <a:cs typeface="Times New Roman" panose="02020603050405020304" pitchFamily="18" charset="0"/>
            </a:endParaRPr>
          </a:p>
        </p:txBody>
      </p:sp>
      <p:sp>
        <p:nvSpPr>
          <p:cNvPr id="85" name="Rounded Rectangle 84"/>
          <p:cNvSpPr/>
          <p:nvPr/>
        </p:nvSpPr>
        <p:spPr>
          <a:xfrm>
            <a:off x="7136078" y="3995367"/>
            <a:ext cx="1231975" cy="400539"/>
          </a:xfrm>
          <a:prstGeom prst="roundRect">
            <a:avLst/>
          </a:prstGeom>
          <a:blipFill dpi="0" rotWithShape="1">
            <a:blip r:embed="rId18"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State Transition</a:t>
            </a:r>
            <a:endParaRPr lang="en-US" sz="1200" dirty="0">
              <a:latin typeface="Times New Roman" panose="02020603050405020304" pitchFamily="18" charset="0"/>
              <a:cs typeface="Times New Roman" panose="02020603050405020304" pitchFamily="18" charset="0"/>
            </a:endParaRPr>
          </a:p>
        </p:txBody>
      </p:sp>
      <p:sp>
        <p:nvSpPr>
          <p:cNvPr id="86" name="Rounded Rectangle 85"/>
          <p:cNvSpPr/>
          <p:nvPr/>
        </p:nvSpPr>
        <p:spPr>
          <a:xfrm>
            <a:off x="6838292" y="3512164"/>
            <a:ext cx="1231975" cy="400539"/>
          </a:xfrm>
          <a:prstGeom prst="roundRect">
            <a:avLst/>
          </a:prstGeom>
          <a:blipFill dpi="0" rotWithShape="1">
            <a:blip r:embed="rId18"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Decision Tables</a:t>
            </a:r>
            <a:endParaRPr lang="en-US" sz="1200" dirty="0">
              <a:latin typeface="Times New Roman" panose="02020603050405020304" pitchFamily="18" charset="0"/>
              <a:cs typeface="Times New Roman" panose="02020603050405020304" pitchFamily="18" charset="0"/>
            </a:endParaRPr>
          </a:p>
        </p:txBody>
      </p:sp>
      <p:sp>
        <p:nvSpPr>
          <p:cNvPr id="87" name="Rounded Rectangle 86"/>
          <p:cNvSpPr/>
          <p:nvPr/>
        </p:nvSpPr>
        <p:spPr>
          <a:xfrm>
            <a:off x="7633531" y="4461786"/>
            <a:ext cx="1231975" cy="400539"/>
          </a:xfrm>
          <a:prstGeom prst="roundRect">
            <a:avLst/>
          </a:prstGeom>
          <a:blipFill dpi="0" rotWithShape="1">
            <a:blip r:embed="rId18"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Use Case Testing</a:t>
            </a:r>
            <a:endParaRPr lang="en-US" sz="1200" dirty="0">
              <a:latin typeface="Times New Roman" panose="02020603050405020304" pitchFamily="18" charset="0"/>
              <a:cs typeface="Times New Roman" panose="02020603050405020304" pitchFamily="18" charset="0"/>
            </a:endParaRPr>
          </a:p>
        </p:txBody>
      </p:sp>
      <p:sp>
        <p:nvSpPr>
          <p:cNvPr id="88" name="Down Arrow 87"/>
          <p:cNvSpPr/>
          <p:nvPr/>
        </p:nvSpPr>
        <p:spPr>
          <a:xfrm rot="16676648">
            <a:off x="6005397" y="1062494"/>
            <a:ext cx="274238" cy="1459089"/>
          </a:xfrm>
          <a:prstGeom prst="downArrow">
            <a:avLst>
              <a:gd name="adj1" fmla="val 33885"/>
              <a:gd name="adj2" fmla="val 39887"/>
            </a:avLst>
          </a:prstGeom>
          <a:gradFill>
            <a:gsLst>
              <a:gs pos="0">
                <a:schemeClr val="bg1">
                  <a:lumMod val="95000"/>
                </a:schemeClr>
              </a:gs>
              <a:gs pos="23000">
                <a:schemeClr val="tx1">
                  <a:lumMod val="50000"/>
                  <a:lumOff val="50000"/>
                </a:schemeClr>
              </a:gs>
              <a:gs pos="50000">
                <a:schemeClr val="bg1">
                  <a:lumMod val="65000"/>
                </a:schemeClr>
              </a:gs>
              <a:gs pos="88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p:cNvCxnSpPr/>
          <p:nvPr/>
        </p:nvCxnSpPr>
        <p:spPr>
          <a:xfrm flipH="1">
            <a:off x="7449912" y="2130342"/>
            <a:ext cx="921092" cy="37385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8417704" y="2119810"/>
            <a:ext cx="177284" cy="2318515"/>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H="1">
            <a:off x="7632880" y="2140347"/>
            <a:ext cx="748960" cy="75269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a:off x="8222005" y="2107112"/>
            <a:ext cx="184936" cy="1804609"/>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a:off x="7944427" y="2127737"/>
            <a:ext cx="448452" cy="1275146"/>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94" name="Rectangular Callout 93"/>
          <p:cNvSpPr/>
          <p:nvPr/>
        </p:nvSpPr>
        <p:spPr>
          <a:xfrm flipH="1">
            <a:off x="6493193" y="181751"/>
            <a:ext cx="2519299" cy="1234591"/>
          </a:xfrm>
          <a:prstGeom prst="wedgeRectCallout">
            <a:avLst>
              <a:gd name="adj1" fmla="val 19256"/>
              <a:gd name="adj2" fmla="val 72256"/>
            </a:avLst>
          </a:prstGeom>
          <a:blipFill dpi="0" rotWithShape="1">
            <a:blip r:embed="rId13">
              <a:extLst>
                <a:ext uri="{BEBA8EAE-BF5A-486C-A8C5-ECC9F3942E4B}">
                  <a14:imgProps xmlns:a14="http://schemas.microsoft.com/office/drawing/2010/main">
                    <a14:imgLayer r:embed="rId14">
                      <a14:imgEffect>
                        <a14:sharpenSoften amount="100000"/>
                      </a14:imgEffect>
                      <a14:imgEffect>
                        <a14:brightnessContrast bright="-30000" contrast="60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pc="50" dirty="0" smtClean="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Testing, Either functional or non-functional, without reference to the internal structure of the component or system. These are also called black-box techniques </a:t>
            </a:r>
            <a:endParaRPr lang="en-US" sz="11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20875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80">
                                          <p:stCondLst>
                                            <p:cond delay="0"/>
                                          </p:stCondLst>
                                        </p:cTn>
                                        <p:tgtEl>
                                          <p:spTgt spid="2"/>
                                        </p:tgtEl>
                                      </p:cBhvr>
                                    </p:animEffect>
                                    <p:anim calcmode="lin" valueType="num">
                                      <p:cBhvr>
                                        <p:cTn id="25"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30" dur="26">
                                          <p:stCondLst>
                                            <p:cond delay="650"/>
                                          </p:stCondLst>
                                        </p:cTn>
                                        <p:tgtEl>
                                          <p:spTgt spid="2"/>
                                        </p:tgtEl>
                                      </p:cBhvr>
                                      <p:to x="100000" y="60000"/>
                                    </p:animScale>
                                    <p:animScale>
                                      <p:cBhvr>
                                        <p:cTn id="31" dur="166" decel="50000">
                                          <p:stCondLst>
                                            <p:cond delay="676"/>
                                          </p:stCondLst>
                                        </p:cTn>
                                        <p:tgtEl>
                                          <p:spTgt spid="2"/>
                                        </p:tgtEl>
                                      </p:cBhvr>
                                      <p:to x="100000" y="100000"/>
                                    </p:animScale>
                                    <p:animScale>
                                      <p:cBhvr>
                                        <p:cTn id="32" dur="26">
                                          <p:stCondLst>
                                            <p:cond delay="1312"/>
                                          </p:stCondLst>
                                        </p:cTn>
                                        <p:tgtEl>
                                          <p:spTgt spid="2"/>
                                        </p:tgtEl>
                                      </p:cBhvr>
                                      <p:to x="100000" y="80000"/>
                                    </p:animScale>
                                    <p:animScale>
                                      <p:cBhvr>
                                        <p:cTn id="33" dur="166" decel="50000">
                                          <p:stCondLst>
                                            <p:cond delay="1338"/>
                                          </p:stCondLst>
                                        </p:cTn>
                                        <p:tgtEl>
                                          <p:spTgt spid="2"/>
                                        </p:tgtEl>
                                      </p:cBhvr>
                                      <p:to x="100000" y="100000"/>
                                    </p:animScale>
                                    <p:animScale>
                                      <p:cBhvr>
                                        <p:cTn id="34" dur="26">
                                          <p:stCondLst>
                                            <p:cond delay="1642"/>
                                          </p:stCondLst>
                                        </p:cTn>
                                        <p:tgtEl>
                                          <p:spTgt spid="2"/>
                                        </p:tgtEl>
                                      </p:cBhvr>
                                      <p:to x="100000" y="90000"/>
                                    </p:animScale>
                                    <p:animScale>
                                      <p:cBhvr>
                                        <p:cTn id="35" dur="166" decel="50000">
                                          <p:stCondLst>
                                            <p:cond delay="1668"/>
                                          </p:stCondLst>
                                        </p:cTn>
                                        <p:tgtEl>
                                          <p:spTgt spid="2"/>
                                        </p:tgtEl>
                                      </p:cBhvr>
                                      <p:to x="100000" y="100000"/>
                                    </p:animScale>
                                    <p:animScale>
                                      <p:cBhvr>
                                        <p:cTn id="36" dur="26">
                                          <p:stCondLst>
                                            <p:cond delay="1808"/>
                                          </p:stCondLst>
                                        </p:cTn>
                                        <p:tgtEl>
                                          <p:spTgt spid="2"/>
                                        </p:tgtEl>
                                      </p:cBhvr>
                                      <p:to x="100000" y="95000"/>
                                    </p:animScale>
                                    <p:animScale>
                                      <p:cBhvr>
                                        <p:cTn id="37" dur="166" decel="50000">
                                          <p:stCondLst>
                                            <p:cond delay="1834"/>
                                          </p:stCondLst>
                                        </p:cTn>
                                        <p:tgtEl>
                                          <p:spTgt spid="2"/>
                                        </p:tgtEl>
                                      </p:cBhvr>
                                      <p:to x="100000" y="100000"/>
                                    </p:animScale>
                                  </p:childTnLst>
                                </p:cTn>
                              </p:par>
                            </p:childTnLst>
                          </p:cTn>
                        </p:par>
                        <p:par>
                          <p:cTn id="38" fill="hold">
                            <p:stCondLst>
                              <p:cond delay="4000"/>
                            </p:stCondLst>
                            <p:childTnLst>
                              <p:par>
                                <p:cTn id="39" presetID="26"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80">
                                          <p:stCondLst>
                                            <p:cond delay="0"/>
                                          </p:stCondLst>
                                        </p:cTn>
                                        <p:tgtEl>
                                          <p:spTgt spid="10"/>
                                        </p:tgtEl>
                                      </p:cBhvr>
                                    </p:animEffect>
                                    <p:anim calcmode="lin" valueType="num">
                                      <p:cBhvr>
                                        <p:cTn id="4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7" dur="26">
                                          <p:stCondLst>
                                            <p:cond delay="650"/>
                                          </p:stCondLst>
                                        </p:cTn>
                                        <p:tgtEl>
                                          <p:spTgt spid="10"/>
                                        </p:tgtEl>
                                      </p:cBhvr>
                                      <p:to x="100000" y="60000"/>
                                    </p:animScale>
                                    <p:animScale>
                                      <p:cBhvr>
                                        <p:cTn id="48" dur="166" decel="50000">
                                          <p:stCondLst>
                                            <p:cond delay="676"/>
                                          </p:stCondLst>
                                        </p:cTn>
                                        <p:tgtEl>
                                          <p:spTgt spid="10"/>
                                        </p:tgtEl>
                                      </p:cBhvr>
                                      <p:to x="100000" y="100000"/>
                                    </p:animScale>
                                    <p:animScale>
                                      <p:cBhvr>
                                        <p:cTn id="49" dur="26">
                                          <p:stCondLst>
                                            <p:cond delay="1312"/>
                                          </p:stCondLst>
                                        </p:cTn>
                                        <p:tgtEl>
                                          <p:spTgt spid="10"/>
                                        </p:tgtEl>
                                      </p:cBhvr>
                                      <p:to x="100000" y="80000"/>
                                    </p:animScale>
                                    <p:animScale>
                                      <p:cBhvr>
                                        <p:cTn id="50" dur="166" decel="50000">
                                          <p:stCondLst>
                                            <p:cond delay="1338"/>
                                          </p:stCondLst>
                                        </p:cTn>
                                        <p:tgtEl>
                                          <p:spTgt spid="10"/>
                                        </p:tgtEl>
                                      </p:cBhvr>
                                      <p:to x="100000" y="100000"/>
                                    </p:animScale>
                                    <p:animScale>
                                      <p:cBhvr>
                                        <p:cTn id="51" dur="26">
                                          <p:stCondLst>
                                            <p:cond delay="1642"/>
                                          </p:stCondLst>
                                        </p:cTn>
                                        <p:tgtEl>
                                          <p:spTgt spid="10"/>
                                        </p:tgtEl>
                                      </p:cBhvr>
                                      <p:to x="100000" y="90000"/>
                                    </p:animScale>
                                    <p:animScale>
                                      <p:cBhvr>
                                        <p:cTn id="52" dur="166" decel="50000">
                                          <p:stCondLst>
                                            <p:cond delay="1668"/>
                                          </p:stCondLst>
                                        </p:cTn>
                                        <p:tgtEl>
                                          <p:spTgt spid="10"/>
                                        </p:tgtEl>
                                      </p:cBhvr>
                                      <p:to x="100000" y="100000"/>
                                    </p:animScale>
                                    <p:animScale>
                                      <p:cBhvr>
                                        <p:cTn id="53" dur="26">
                                          <p:stCondLst>
                                            <p:cond delay="1808"/>
                                          </p:stCondLst>
                                        </p:cTn>
                                        <p:tgtEl>
                                          <p:spTgt spid="10"/>
                                        </p:tgtEl>
                                      </p:cBhvr>
                                      <p:to x="100000" y="95000"/>
                                    </p:animScale>
                                    <p:animScale>
                                      <p:cBhvr>
                                        <p:cTn id="54" dur="166" decel="50000">
                                          <p:stCondLst>
                                            <p:cond delay="1834"/>
                                          </p:stCondLst>
                                        </p:cTn>
                                        <p:tgtEl>
                                          <p:spTgt spid="10"/>
                                        </p:tgtEl>
                                      </p:cBhvr>
                                      <p:to x="100000" y="100000"/>
                                    </p:animScale>
                                  </p:childTnLst>
                                </p:cTn>
                              </p:par>
                            </p:childTnLst>
                          </p:cTn>
                        </p:par>
                        <p:par>
                          <p:cTn id="55" fill="hold">
                            <p:stCondLst>
                              <p:cond delay="6000"/>
                            </p:stCondLst>
                            <p:childTnLst>
                              <p:par>
                                <p:cTn id="56" presetID="26" presetClass="entr" presetSubtype="0" fill="hold" grpId="0"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580">
                                          <p:stCondLst>
                                            <p:cond delay="0"/>
                                          </p:stCondLst>
                                        </p:cTn>
                                        <p:tgtEl>
                                          <p:spTgt spid="11"/>
                                        </p:tgtEl>
                                      </p:cBhvr>
                                    </p:animEffect>
                                    <p:anim calcmode="lin" valueType="num">
                                      <p:cBhvr>
                                        <p:cTn id="59"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64" dur="26">
                                          <p:stCondLst>
                                            <p:cond delay="650"/>
                                          </p:stCondLst>
                                        </p:cTn>
                                        <p:tgtEl>
                                          <p:spTgt spid="11"/>
                                        </p:tgtEl>
                                      </p:cBhvr>
                                      <p:to x="100000" y="60000"/>
                                    </p:animScale>
                                    <p:animScale>
                                      <p:cBhvr>
                                        <p:cTn id="65" dur="166" decel="50000">
                                          <p:stCondLst>
                                            <p:cond delay="676"/>
                                          </p:stCondLst>
                                        </p:cTn>
                                        <p:tgtEl>
                                          <p:spTgt spid="11"/>
                                        </p:tgtEl>
                                      </p:cBhvr>
                                      <p:to x="100000" y="100000"/>
                                    </p:animScale>
                                    <p:animScale>
                                      <p:cBhvr>
                                        <p:cTn id="66" dur="26">
                                          <p:stCondLst>
                                            <p:cond delay="1312"/>
                                          </p:stCondLst>
                                        </p:cTn>
                                        <p:tgtEl>
                                          <p:spTgt spid="11"/>
                                        </p:tgtEl>
                                      </p:cBhvr>
                                      <p:to x="100000" y="80000"/>
                                    </p:animScale>
                                    <p:animScale>
                                      <p:cBhvr>
                                        <p:cTn id="67" dur="166" decel="50000">
                                          <p:stCondLst>
                                            <p:cond delay="1338"/>
                                          </p:stCondLst>
                                        </p:cTn>
                                        <p:tgtEl>
                                          <p:spTgt spid="11"/>
                                        </p:tgtEl>
                                      </p:cBhvr>
                                      <p:to x="100000" y="100000"/>
                                    </p:animScale>
                                    <p:animScale>
                                      <p:cBhvr>
                                        <p:cTn id="68" dur="26">
                                          <p:stCondLst>
                                            <p:cond delay="1642"/>
                                          </p:stCondLst>
                                        </p:cTn>
                                        <p:tgtEl>
                                          <p:spTgt spid="11"/>
                                        </p:tgtEl>
                                      </p:cBhvr>
                                      <p:to x="100000" y="90000"/>
                                    </p:animScale>
                                    <p:animScale>
                                      <p:cBhvr>
                                        <p:cTn id="69" dur="166" decel="50000">
                                          <p:stCondLst>
                                            <p:cond delay="1668"/>
                                          </p:stCondLst>
                                        </p:cTn>
                                        <p:tgtEl>
                                          <p:spTgt spid="11"/>
                                        </p:tgtEl>
                                      </p:cBhvr>
                                      <p:to x="100000" y="100000"/>
                                    </p:animScale>
                                    <p:animScale>
                                      <p:cBhvr>
                                        <p:cTn id="70" dur="26">
                                          <p:stCondLst>
                                            <p:cond delay="1808"/>
                                          </p:stCondLst>
                                        </p:cTn>
                                        <p:tgtEl>
                                          <p:spTgt spid="11"/>
                                        </p:tgtEl>
                                      </p:cBhvr>
                                      <p:to x="100000" y="95000"/>
                                    </p:animScale>
                                    <p:animScale>
                                      <p:cBhvr>
                                        <p:cTn id="71" dur="166" decel="50000">
                                          <p:stCondLst>
                                            <p:cond delay="1834"/>
                                          </p:stCondLst>
                                        </p:cTn>
                                        <p:tgtEl>
                                          <p:spTgt spid="11"/>
                                        </p:tgtEl>
                                      </p:cBhvr>
                                      <p:to x="100000" y="100000"/>
                                    </p:animScale>
                                  </p:childTnLst>
                                </p:cTn>
                              </p:par>
                            </p:childTnLst>
                          </p:cTn>
                        </p:par>
                        <p:par>
                          <p:cTn id="72" fill="hold">
                            <p:stCondLst>
                              <p:cond delay="8000"/>
                            </p:stCondLst>
                            <p:childTnLst>
                              <p:par>
                                <p:cTn id="73" presetID="26" presetClass="entr" presetSubtype="0"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down)">
                                      <p:cBhvr>
                                        <p:cTn id="75" dur="580">
                                          <p:stCondLst>
                                            <p:cond delay="0"/>
                                          </p:stCondLst>
                                        </p:cTn>
                                        <p:tgtEl>
                                          <p:spTgt spid="12"/>
                                        </p:tgtEl>
                                      </p:cBhvr>
                                    </p:animEffect>
                                    <p:anim calcmode="lin" valueType="num">
                                      <p:cBhvr>
                                        <p:cTn id="7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81" dur="26">
                                          <p:stCondLst>
                                            <p:cond delay="650"/>
                                          </p:stCondLst>
                                        </p:cTn>
                                        <p:tgtEl>
                                          <p:spTgt spid="12"/>
                                        </p:tgtEl>
                                      </p:cBhvr>
                                      <p:to x="100000" y="60000"/>
                                    </p:animScale>
                                    <p:animScale>
                                      <p:cBhvr>
                                        <p:cTn id="82" dur="166" decel="50000">
                                          <p:stCondLst>
                                            <p:cond delay="676"/>
                                          </p:stCondLst>
                                        </p:cTn>
                                        <p:tgtEl>
                                          <p:spTgt spid="12"/>
                                        </p:tgtEl>
                                      </p:cBhvr>
                                      <p:to x="100000" y="100000"/>
                                    </p:animScale>
                                    <p:animScale>
                                      <p:cBhvr>
                                        <p:cTn id="83" dur="26">
                                          <p:stCondLst>
                                            <p:cond delay="1312"/>
                                          </p:stCondLst>
                                        </p:cTn>
                                        <p:tgtEl>
                                          <p:spTgt spid="12"/>
                                        </p:tgtEl>
                                      </p:cBhvr>
                                      <p:to x="100000" y="80000"/>
                                    </p:animScale>
                                    <p:animScale>
                                      <p:cBhvr>
                                        <p:cTn id="84" dur="166" decel="50000">
                                          <p:stCondLst>
                                            <p:cond delay="1338"/>
                                          </p:stCondLst>
                                        </p:cTn>
                                        <p:tgtEl>
                                          <p:spTgt spid="12"/>
                                        </p:tgtEl>
                                      </p:cBhvr>
                                      <p:to x="100000" y="100000"/>
                                    </p:animScale>
                                    <p:animScale>
                                      <p:cBhvr>
                                        <p:cTn id="85" dur="26">
                                          <p:stCondLst>
                                            <p:cond delay="1642"/>
                                          </p:stCondLst>
                                        </p:cTn>
                                        <p:tgtEl>
                                          <p:spTgt spid="12"/>
                                        </p:tgtEl>
                                      </p:cBhvr>
                                      <p:to x="100000" y="90000"/>
                                    </p:animScale>
                                    <p:animScale>
                                      <p:cBhvr>
                                        <p:cTn id="86" dur="166" decel="50000">
                                          <p:stCondLst>
                                            <p:cond delay="1668"/>
                                          </p:stCondLst>
                                        </p:cTn>
                                        <p:tgtEl>
                                          <p:spTgt spid="12"/>
                                        </p:tgtEl>
                                      </p:cBhvr>
                                      <p:to x="100000" y="100000"/>
                                    </p:animScale>
                                    <p:animScale>
                                      <p:cBhvr>
                                        <p:cTn id="87" dur="26">
                                          <p:stCondLst>
                                            <p:cond delay="1808"/>
                                          </p:stCondLst>
                                        </p:cTn>
                                        <p:tgtEl>
                                          <p:spTgt spid="12"/>
                                        </p:tgtEl>
                                      </p:cBhvr>
                                      <p:to x="100000" y="95000"/>
                                    </p:animScale>
                                    <p:animScale>
                                      <p:cBhvr>
                                        <p:cTn id="88" dur="166" decel="50000">
                                          <p:stCondLst>
                                            <p:cond delay="1834"/>
                                          </p:stCondLst>
                                        </p:cTn>
                                        <p:tgtEl>
                                          <p:spTgt spid="12"/>
                                        </p:tgtEl>
                                      </p:cBhvr>
                                      <p:to x="100000" y="100000"/>
                                    </p:animScale>
                                  </p:childTnLst>
                                </p:cTn>
                              </p:par>
                            </p:childTnLst>
                          </p:cTn>
                        </p:par>
                        <p:par>
                          <p:cTn id="89" fill="hold">
                            <p:stCondLst>
                              <p:cond delay="10000"/>
                            </p:stCondLst>
                            <p:childTnLst>
                              <p:par>
                                <p:cTn id="90" presetID="26" presetClass="entr" presetSubtype="0" fill="hold" grpId="0" nodeType="after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wipe(down)">
                                      <p:cBhvr>
                                        <p:cTn id="92" dur="580">
                                          <p:stCondLst>
                                            <p:cond delay="0"/>
                                          </p:stCondLst>
                                        </p:cTn>
                                        <p:tgtEl>
                                          <p:spTgt spid="13"/>
                                        </p:tgtEl>
                                      </p:cBhvr>
                                    </p:animEffect>
                                    <p:anim calcmode="lin" valueType="num">
                                      <p:cBhvr>
                                        <p:cTn id="93"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98" dur="26">
                                          <p:stCondLst>
                                            <p:cond delay="650"/>
                                          </p:stCondLst>
                                        </p:cTn>
                                        <p:tgtEl>
                                          <p:spTgt spid="13"/>
                                        </p:tgtEl>
                                      </p:cBhvr>
                                      <p:to x="100000" y="60000"/>
                                    </p:animScale>
                                    <p:animScale>
                                      <p:cBhvr>
                                        <p:cTn id="99" dur="166" decel="50000">
                                          <p:stCondLst>
                                            <p:cond delay="676"/>
                                          </p:stCondLst>
                                        </p:cTn>
                                        <p:tgtEl>
                                          <p:spTgt spid="13"/>
                                        </p:tgtEl>
                                      </p:cBhvr>
                                      <p:to x="100000" y="100000"/>
                                    </p:animScale>
                                    <p:animScale>
                                      <p:cBhvr>
                                        <p:cTn id="100" dur="26">
                                          <p:stCondLst>
                                            <p:cond delay="1312"/>
                                          </p:stCondLst>
                                        </p:cTn>
                                        <p:tgtEl>
                                          <p:spTgt spid="13"/>
                                        </p:tgtEl>
                                      </p:cBhvr>
                                      <p:to x="100000" y="80000"/>
                                    </p:animScale>
                                    <p:animScale>
                                      <p:cBhvr>
                                        <p:cTn id="101" dur="166" decel="50000">
                                          <p:stCondLst>
                                            <p:cond delay="1338"/>
                                          </p:stCondLst>
                                        </p:cTn>
                                        <p:tgtEl>
                                          <p:spTgt spid="13"/>
                                        </p:tgtEl>
                                      </p:cBhvr>
                                      <p:to x="100000" y="100000"/>
                                    </p:animScale>
                                    <p:animScale>
                                      <p:cBhvr>
                                        <p:cTn id="102" dur="26">
                                          <p:stCondLst>
                                            <p:cond delay="1642"/>
                                          </p:stCondLst>
                                        </p:cTn>
                                        <p:tgtEl>
                                          <p:spTgt spid="13"/>
                                        </p:tgtEl>
                                      </p:cBhvr>
                                      <p:to x="100000" y="90000"/>
                                    </p:animScale>
                                    <p:animScale>
                                      <p:cBhvr>
                                        <p:cTn id="103" dur="166" decel="50000">
                                          <p:stCondLst>
                                            <p:cond delay="1668"/>
                                          </p:stCondLst>
                                        </p:cTn>
                                        <p:tgtEl>
                                          <p:spTgt spid="13"/>
                                        </p:tgtEl>
                                      </p:cBhvr>
                                      <p:to x="100000" y="100000"/>
                                    </p:animScale>
                                    <p:animScale>
                                      <p:cBhvr>
                                        <p:cTn id="104" dur="26">
                                          <p:stCondLst>
                                            <p:cond delay="1808"/>
                                          </p:stCondLst>
                                        </p:cTn>
                                        <p:tgtEl>
                                          <p:spTgt spid="13"/>
                                        </p:tgtEl>
                                      </p:cBhvr>
                                      <p:to x="100000" y="95000"/>
                                    </p:animScale>
                                    <p:animScale>
                                      <p:cBhvr>
                                        <p:cTn id="105" dur="166" decel="50000">
                                          <p:stCondLst>
                                            <p:cond delay="1834"/>
                                          </p:stCondLst>
                                        </p:cTn>
                                        <p:tgtEl>
                                          <p:spTgt spid="13"/>
                                        </p:tgtEl>
                                      </p:cBhvr>
                                      <p:to x="100000" y="100000"/>
                                    </p:animScale>
                                  </p:childTnLst>
                                </p:cTn>
                              </p:par>
                            </p:childTnLst>
                          </p:cTn>
                        </p:par>
                        <p:par>
                          <p:cTn id="106" fill="hold">
                            <p:stCondLst>
                              <p:cond delay="12000"/>
                            </p:stCondLst>
                            <p:childTnLst>
                              <p:par>
                                <p:cTn id="107" presetID="26" presetClass="entr" presetSubtype="0" fill="hold" grpId="0" nodeType="afterEffect">
                                  <p:stCondLst>
                                    <p:cond delay="0"/>
                                  </p:stCondLst>
                                  <p:childTnLst>
                                    <p:set>
                                      <p:cBhvr>
                                        <p:cTn id="108" dur="1" fill="hold">
                                          <p:stCondLst>
                                            <p:cond delay="0"/>
                                          </p:stCondLst>
                                        </p:cTn>
                                        <p:tgtEl>
                                          <p:spTgt spid="14"/>
                                        </p:tgtEl>
                                        <p:attrNameLst>
                                          <p:attrName>style.visibility</p:attrName>
                                        </p:attrNameLst>
                                      </p:cBhvr>
                                      <p:to>
                                        <p:strVal val="visible"/>
                                      </p:to>
                                    </p:set>
                                    <p:animEffect transition="in" filter="wipe(down)">
                                      <p:cBhvr>
                                        <p:cTn id="109" dur="580">
                                          <p:stCondLst>
                                            <p:cond delay="0"/>
                                          </p:stCondLst>
                                        </p:cTn>
                                        <p:tgtEl>
                                          <p:spTgt spid="14"/>
                                        </p:tgtEl>
                                      </p:cBhvr>
                                    </p:animEffect>
                                    <p:anim calcmode="lin" valueType="num">
                                      <p:cBhvr>
                                        <p:cTn id="11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15" dur="26">
                                          <p:stCondLst>
                                            <p:cond delay="650"/>
                                          </p:stCondLst>
                                        </p:cTn>
                                        <p:tgtEl>
                                          <p:spTgt spid="14"/>
                                        </p:tgtEl>
                                      </p:cBhvr>
                                      <p:to x="100000" y="60000"/>
                                    </p:animScale>
                                    <p:animScale>
                                      <p:cBhvr>
                                        <p:cTn id="116" dur="166" decel="50000">
                                          <p:stCondLst>
                                            <p:cond delay="676"/>
                                          </p:stCondLst>
                                        </p:cTn>
                                        <p:tgtEl>
                                          <p:spTgt spid="14"/>
                                        </p:tgtEl>
                                      </p:cBhvr>
                                      <p:to x="100000" y="100000"/>
                                    </p:animScale>
                                    <p:animScale>
                                      <p:cBhvr>
                                        <p:cTn id="117" dur="26">
                                          <p:stCondLst>
                                            <p:cond delay="1312"/>
                                          </p:stCondLst>
                                        </p:cTn>
                                        <p:tgtEl>
                                          <p:spTgt spid="14"/>
                                        </p:tgtEl>
                                      </p:cBhvr>
                                      <p:to x="100000" y="80000"/>
                                    </p:animScale>
                                    <p:animScale>
                                      <p:cBhvr>
                                        <p:cTn id="118" dur="166" decel="50000">
                                          <p:stCondLst>
                                            <p:cond delay="1338"/>
                                          </p:stCondLst>
                                        </p:cTn>
                                        <p:tgtEl>
                                          <p:spTgt spid="14"/>
                                        </p:tgtEl>
                                      </p:cBhvr>
                                      <p:to x="100000" y="100000"/>
                                    </p:animScale>
                                    <p:animScale>
                                      <p:cBhvr>
                                        <p:cTn id="119" dur="26">
                                          <p:stCondLst>
                                            <p:cond delay="1642"/>
                                          </p:stCondLst>
                                        </p:cTn>
                                        <p:tgtEl>
                                          <p:spTgt spid="14"/>
                                        </p:tgtEl>
                                      </p:cBhvr>
                                      <p:to x="100000" y="90000"/>
                                    </p:animScale>
                                    <p:animScale>
                                      <p:cBhvr>
                                        <p:cTn id="120" dur="166" decel="50000">
                                          <p:stCondLst>
                                            <p:cond delay="1668"/>
                                          </p:stCondLst>
                                        </p:cTn>
                                        <p:tgtEl>
                                          <p:spTgt spid="14"/>
                                        </p:tgtEl>
                                      </p:cBhvr>
                                      <p:to x="100000" y="100000"/>
                                    </p:animScale>
                                    <p:animScale>
                                      <p:cBhvr>
                                        <p:cTn id="121" dur="26">
                                          <p:stCondLst>
                                            <p:cond delay="1808"/>
                                          </p:stCondLst>
                                        </p:cTn>
                                        <p:tgtEl>
                                          <p:spTgt spid="14"/>
                                        </p:tgtEl>
                                      </p:cBhvr>
                                      <p:to x="100000" y="95000"/>
                                    </p:animScale>
                                    <p:animScale>
                                      <p:cBhvr>
                                        <p:cTn id="122" dur="166" decel="50000">
                                          <p:stCondLst>
                                            <p:cond delay="1834"/>
                                          </p:stCondLst>
                                        </p:cTn>
                                        <p:tgtEl>
                                          <p:spTgt spid="14"/>
                                        </p:tgtEl>
                                      </p:cBhvr>
                                      <p:to x="100000" y="100000"/>
                                    </p:animScale>
                                  </p:childTnLst>
                                </p:cTn>
                              </p:par>
                            </p:childTnLst>
                          </p:cTn>
                        </p:par>
                        <p:par>
                          <p:cTn id="123" fill="hold">
                            <p:stCondLst>
                              <p:cond delay="14000"/>
                            </p:stCondLst>
                            <p:childTnLst>
                              <p:par>
                                <p:cTn id="124" presetID="26" presetClass="entr" presetSubtype="0" fill="hold" grpId="0" nodeType="afterEffect">
                                  <p:stCondLst>
                                    <p:cond delay="0"/>
                                  </p:stCondLst>
                                  <p:childTnLst>
                                    <p:set>
                                      <p:cBhvr>
                                        <p:cTn id="125" dur="1" fill="hold">
                                          <p:stCondLst>
                                            <p:cond delay="0"/>
                                          </p:stCondLst>
                                        </p:cTn>
                                        <p:tgtEl>
                                          <p:spTgt spid="15"/>
                                        </p:tgtEl>
                                        <p:attrNameLst>
                                          <p:attrName>style.visibility</p:attrName>
                                        </p:attrNameLst>
                                      </p:cBhvr>
                                      <p:to>
                                        <p:strVal val="visible"/>
                                      </p:to>
                                    </p:set>
                                    <p:animEffect transition="in" filter="wipe(down)">
                                      <p:cBhvr>
                                        <p:cTn id="126" dur="580">
                                          <p:stCondLst>
                                            <p:cond delay="0"/>
                                          </p:stCondLst>
                                        </p:cTn>
                                        <p:tgtEl>
                                          <p:spTgt spid="15"/>
                                        </p:tgtEl>
                                      </p:cBhvr>
                                    </p:animEffect>
                                    <p:anim calcmode="lin" valueType="num">
                                      <p:cBhvr>
                                        <p:cTn id="127"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28"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29"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30"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31"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2" dur="26">
                                          <p:stCondLst>
                                            <p:cond delay="650"/>
                                          </p:stCondLst>
                                        </p:cTn>
                                        <p:tgtEl>
                                          <p:spTgt spid="15"/>
                                        </p:tgtEl>
                                      </p:cBhvr>
                                      <p:to x="100000" y="60000"/>
                                    </p:animScale>
                                    <p:animScale>
                                      <p:cBhvr>
                                        <p:cTn id="133" dur="166" decel="50000">
                                          <p:stCondLst>
                                            <p:cond delay="676"/>
                                          </p:stCondLst>
                                        </p:cTn>
                                        <p:tgtEl>
                                          <p:spTgt spid="15"/>
                                        </p:tgtEl>
                                      </p:cBhvr>
                                      <p:to x="100000" y="100000"/>
                                    </p:animScale>
                                    <p:animScale>
                                      <p:cBhvr>
                                        <p:cTn id="134" dur="26">
                                          <p:stCondLst>
                                            <p:cond delay="1312"/>
                                          </p:stCondLst>
                                        </p:cTn>
                                        <p:tgtEl>
                                          <p:spTgt spid="15"/>
                                        </p:tgtEl>
                                      </p:cBhvr>
                                      <p:to x="100000" y="80000"/>
                                    </p:animScale>
                                    <p:animScale>
                                      <p:cBhvr>
                                        <p:cTn id="135" dur="166" decel="50000">
                                          <p:stCondLst>
                                            <p:cond delay="1338"/>
                                          </p:stCondLst>
                                        </p:cTn>
                                        <p:tgtEl>
                                          <p:spTgt spid="15"/>
                                        </p:tgtEl>
                                      </p:cBhvr>
                                      <p:to x="100000" y="100000"/>
                                    </p:animScale>
                                    <p:animScale>
                                      <p:cBhvr>
                                        <p:cTn id="136" dur="26">
                                          <p:stCondLst>
                                            <p:cond delay="1642"/>
                                          </p:stCondLst>
                                        </p:cTn>
                                        <p:tgtEl>
                                          <p:spTgt spid="15"/>
                                        </p:tgtEl>
                                      </p:cBhvr>
                                      <p:to x="100000" y="90000"/>
                                    </p:animScale>
                                    <p:animScale>
                                      <p:cBhvr>
                                        <p:cTn id="137" dur="166" decel="50000">
                                          <p:stCondLst>
                                            <p:cond delay="1668"/>
                                          </p:stCondLst>
                                        </p:cTn>
                                        <p:tgtEl>
                                          <p:spTgt spid="15"/>
                                        </p:tgtEl>
                                      </p:cBhvr>
                                      <p:to x="100000" y="100000"/>
                                    </p:animScale>
                                    <p:animScale>
                                      <p:cBhvr>
                                        <p:cTn id="138" dur="26">
                                          <p:stCondLst>
                                            <p:cond delay="1808"/>
                                          </p:stCondLst>
                                        </p:cTn>
                                        <p:tgtEl>
                                          <p:spTgt spid="15"/>
                                        </p:tgtEl>
                                      </p:cBhvr>
                                      <p:to x="100000" y="95000"/>
                                    </p:animScale>
                                    <p:animScale>
                                      <p:cBhvr>
                                        <p:cTn id="139" dur="166" decel="50000">
                                          <p:stCondLst>
                                            <p:cond delay="1834"/>
                                          </p:stCondLst>
                                        </p:cTn>
                                        <p:tgtEl>
                                          <p:spTgt spid="15"/>
                                        </p:tgtEl>
                                      </p:cBhvr>
                                      <p:to x="100000" y="100000"/>
                                    </p:animScale>
                                  </p:childTnLst>
                                </p:cTn>
                              </p:par>
                            </p:childTnLst>
                          </p:cTn>
                        </p:par>
                        <p:par>
                          <p:cTn id="140" fill="hold">
                            <p:stCondLst>
                              <p:cond delay="16000"/>
                            </p:stCondLst>
                            <p:childTnLst>
                              <p:par>
                                <p:cTn id="141" presetID="26" presetClass="entr" presetSubtype="0" fill="hold" grpId="0" nodeType="afterEffect">
                                  <p:stCondLst>
                                    <p:cond delay="0"/>
                                  </p:stCondLst>
                                  <p:childTnLst>
                                    <p:set>
                                      <p:cBhvr>
                                        <p:cTn id="142" dur="1" fill="hold">
                                          <p:stCondLst>
                                            <p:cond delay="0"/>
                                          </p:stCondLst>
                                        </p:cTn>
                                        <p:tgtEl>
                                          <p:spTgt spid="16"/>
                                        </p:tgtEl>
                                        <p:attrNameLst>
                                          <p:attrName>style.visibility</p:attrName>
                                        </p:attrNameLst>
                                      </p:cBhvr>
                                      <p:to>
                                        <p:strVal val="visible"/>
                                      </p:to>
                                    </p:set>
                                    <p:animEffect transition="in" filter="wipe(down)">
                                      <p:cBhvr>
                                        <p:cTn id="143" dur="580">
                                          <p:stCondLst>
                                            <p:cond delay="0"/>
                                          </p:stCondLst>
                                        </p:cTn>
                                        <p:tgtEl>
                                          <p:spTgt spid="16"/>
                                        </p:tgtEl>
                                      </p:cBhvr>
                                    </p:animEffect>
                                    <p:anim calcmode="lin" valueType="num">
                                      <p:cBhvr>
                                        <p:cTn id="144"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45"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46"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47"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48"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49" dur="26">
                                          <p:stCondLst>
                                            <p:cond delay="650"/>
                                          </p:stCondLst>
                                        </p:cTn>
                                        <p:tgtEl>
                                          <p:spTgt spid="16"/>
                                        </p:tgtEl>
                                      </p:cBhvr>
                                      <p:to x="100000" y="60000"/>
                                    </p:animScale>
                                    <p:animScale>
                                      <p:cBhvr>
                                        <p:cTn id="150" dur="166" decel="50000">
                                          <p:stCondLst>
                                            <p:cond delay="676"/>
                                          </p:stCondLst>
                                        </p:cTn>
                                        <p:tgtEl>
                                          <p:spTgt spid="16"/>
                                        </p:tgtEl>
                                      </p:cBhvr>
                                      <p:to x="100000" y="100000"/>
                                    </p:animScale>
                                    <p:animScale>
                                      <p:cBhvr>
                                        <p:cTn id="151" dur="26">
                                          <p:stCondLst>
                                            <p:cond delay="1312"/>
                                          </p:stCondLst>
                                        </p:cTn>
                                        <p:tgtEl>
                                          <p:spTgt spid="16"/>
                                        </p:tgtEl>
                                      </p:cBhvr>
                                      <p:to x="100000" y="80000"/>
                                    </p:animScale>
                                    <p:animScale>
                                      <p:cBhvr>
                                        <p:cTn id="152" dur="166" decel="50000">
                                          <p:stCondLst>
                                            <p:cond delay="1338"/>
                                          </p:stCondLst>
                                        </p:cTn>
                                        <p:tgtEl>
                                          <p:spTgt spid="16"/>
                                        </p:tgtEl>
                                      </p:cBhvr>
                                      <p:to x="100000" y="100000"/>
                                    </p:animScale>
                                    <p:animScale>
                                      <p:cBhvr>
                                        <p:cTn id="153" dur="26">
                                          <p:stCondLst>
                                            <p:cond delay="1642"/>
                                          </p:stCondLst>
                                        </p:cTn>
                                        <p:tgtEl>
                                          <p:spTgt spid="16"/>
                                        </p:tgtEl>
                                      </p:cBhvr>
                                      <p:to x="100000" y="90000"/>
                                    </p:animScale>
                                    <p:animScale>
                                      <p:cBhvr>
                                        <p:cTn id="154" dur="166" decel="50000">
                                          <p:stCondLst>
                                            <p:cond delay="1668"/>
                                          </p:stCondLst>
                                        </p:cTn>
                                        <p:tgtEl>
                                          <p:spTgt spid="16"/>
                                        </p:tgtEl>
                                      </p:cBhvr>
                                      <p:to x="100000" y="100000"/>
                                    </p:animScale>
                                    <p:animScale>
                                      <p:cBhvr>
                                        <p:cTn id="155" dur="26">
                                          <p:stCondLst>
                                            <p:cond delay="1808"/>
                                          </p:stCondLst>
                                        </p:cTn>
                                        <p:tgtEl>
                                          <p:spTgt spid="16"/>
                                        </p:tgtEl>
                                      </p:cBhvr>
                                      <p:to x="100000" y="95000"/>
                                    </p:animScale>
                                    <p:animScale>
                                      <p:cBhvr>
                                        <p:cTn id="156" dur="166" decel="50000">
                                          <p:stCondLst>
                                            <p:cond delay="1834"/>
                                          </p:stCondLst>
                                        </p:cTn>
                                        <p:tgtEl>
                                          <p:spTgt spid="16"/>
                                        </p:tgtEl>
                                      </p:cBhvr>
                                      <p:to x="100000" y="100000"/>
                                    </p:animScale>
                                  </p:childTnLst>
                                </p:cTn>
                              </p:par>
                            </p:childTnLst>
                          </p:cTn>
                        </p:par>
                        <p:par>
                          <p:cTn id="157" fill="hold">
                            <p:stCondLst>
                              <p:cond delay="18000"/>
                            </p:stCondLst>
                            <p:childTnLst>
                              <p:par>
                                <p:cTn id="158" presetID="26" presetClass="entr" presetSubtype="0" fill="hold" grpId="0" nodeType="afterEffect">
                                  <p:stCondLst>
                                    <p:cond delay="0"/>
                                  </p:stCondLst>
                                  <p:childTnLst>
                                    <p:set>
                                      <p:cBhvr>
                                        <p:cTn id="159" dur="1" fill="hold">
                                          <p:stCondLst>
                                            <p:cond delay="0"/>
                                          </p:stCondLst>
                                        </p:cTn>
                                        <p:tgtEl>
                                          <p:spTgt spid="17"/>
                                        </p:tgtEl>
                                        <p:attrNameLst>
                                          <p:attrName>style.visibility</p:attrName>
                                        </p:attrNameLst>
                                      </p:cBhvr>
                                      <p:to>
                                        <p:strVal val="visible"/>
                                      </p:to>
                                    </p:set>
                                    <p:animEffect transition="in" filter="wipe(down)">
                                      <p:cBhvr>
                                        <p:cTn id="160" dur="580">
                                          <p:stCondLst>
                                            <p:cond delay="0"/>
                                          </p:stCondLst>
                                        </p:cTn>
                                        <p:tgtEl>
                                          <p:spTgt spid="17"/>
                                        </p:tgtEl>
                                      </p:cBhvr>
                                    </p:animEffect>
                                    <p:anim calcmode="lin" valueType="num">
                                      <p:cBhvr>
                                        <p:cTn id="161"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62"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63"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64"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65"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66" dur="26">
                                          <p:stCondLst>
                                            <p:cond delay="650"/>
                                          </p:stCondLst>
                                        </p:cTn>
                                        <p:tgtEl>
                                          <p:spTgt spid="17"/>
                                        </p:tgtEl>
                                      </p:cBhvr>
                                      <p:to x="100000" y="60000"/>
                                    </p:animScale>
                                    <p:animScale>
                                      <p:cBhvr>
                                        <p:cTn id="167" dur="166" decel="50000">
                                          <p:stCondLst>
                                            <p:cond delay="676"/>
                                          </p:stCondLst>
                                        </p:cTn>
                                        <p:tgtEl>
                                          <p:spTgt spid="17"/>
                                        </p:tgtEl>
                                      </p:cBhvr>
                                      <p:to x="100000" y="100000"/>
                                    </p:animScale>
                                    <p:animScale>
                                      <p:cBhvr>
                                        <p:cTn id="168" dur="26">
                                          <p:stCondLst>
                                            <p:cond delay="1312"/>
                                          </p:stCondLst>
                                        </p:cTn>
                                        <p:tgtEl>
                                          <p:spTgt spid="17"/>
                                        </p:tgtEl>
                                      </p:cBhvr>
                                      <p:to x="100000" y="80000"/>
                                    </p:animScale>
                                    <p:animScale>
                                      <p:cBhvr>
                                        <p:cTn id="169" dur="166" decel="50000">
                                          <p:stCondLst>
                                            <p:cond delay="1338"/>
                                          </p:stCondLst>
                                        </p:cTn>
                                        <p:tgtEl>
                                          <p:spTgt spid="17"/>
                                        </p:tgtEl>
                                      </p:cBhvr>
                                      <p:to x="100000" y="100000"/>
                                    </p:animScale>
                                    <p:animScale>
                                      <p:cBhvr>
                                        <p:cTn id="170" dur="26">
                                          <p:stCondLst>
                                            <p:cond delay="1642"/>
                                          </p:stCondLst>
                                        </p:cTn>
                                        <p:tgtEl>
                                          <p:spTgt spid="17"/>
                                        </p:tgtEl>
                                      </p:cBhvr>
                                      <p:to x="100000" y="90000"/>
                                    </p:animScale>
                                    <p:animScale>
                                      <p:cBhvr>
                                        <p:cTn id="171" dur="166" decel="50000">
                                          <p:stCondLst>
                                            <p:cond delay="1668"/>
                                          </p:stCondLst>
                                        </p:cTn>
                                        <p:tgtEl>
                                          <p:spTgt spid="17"/>
                                        </p:tgtEl>
                                      </p:cBhvr>
                                      <p:to x="100000" y="100000"/>
                                    </p:animScale>
                                    <p:animScale>
                                      <p:cBhvr>
                                        <p:cTn id="172" dur="26">
                                          <p:stCondLst>
                                            <p:cond delay="1808"/>
                                          </p:stCondLst>
                                        </p:cTn>
                                        <p:tgtEl>
                                          <p:spTgt spid="17"/>
                                        </p:tgtEl>
                                      </p:cBhvr>
                                      <p:to x="100000" y="95000"/>
                                    </p:animScale>
                                    <p:animScale>
                                      <p:cBhvr>
                                        <p:cTn id="173" dur="166" decel="50000">
                                          <p:stCondLst>
                                            <p:cond delay="1834"/>
                                          </p:stCondLst>
                                        </p:cTn>
                                        <p:tgtEl>
                                          <p:spTgt spid="17"/>
                                        </p:tgtEl>
                                      </p:cBhvr>
                                      <p:to x="100000" y="100000"/>
                                    </p:animScale>
                                  </p:childTnLst>
                                </p:cTn>
                              </p:par>
                            </p:childTnLst>
                          </p:cTn>
                        </p:par>
                        <p:par>
                          <p:cTn id="174" fill="hold">
                            <p:stCondLst>
                              <p:cond delay="20000"/>
                            </p:stCondLst>
                            <p:childTnLst>
                              <p:par>
                                <p:cTn id="175" presetID="26" presetClass="entr" presetSubtype="0" fill="hold" grpId="0" nodeType="afterEffect">
                                  <p:stCondLst>
                                    <p:cond delay="0"/>
                                  </p:stCondLst>
                                  <p:childTnLst>
                                    <p:set>
                                      <p:cBhvr>
                                        <p:cTn id="176" dur="1" fill="hold">
                                          <p:stCondLst>
                                            <p:cond delay="0"/>
                                          </p:stCondLst>
                                        </p:cTn>
                                        <p:tgtEl>
                                          <p:spTgt spid="18"/>
                                        </p:tgtEl>
                                        <p:attrNameLst>
                                          <p:attrName>style.visibility</p:attrName>
                                        </p:attrNameLst>
                                      </p:cBhvr>
                                      <p:to>
                                        <p:strVal val="visible"/>
                                      </p:to>
                                    </p:set>
                                    <p:animEffect transition="in" filter="wipe(down)">
                                      <p:cBhvr>
                                        <p:cTn id="177" dur="580">
                                          <p:stCondLst>
                                            <p:cond delay="0"/>
                                          </p:stCondLst>
                                        </p:cTn>
                                        <p:tgtEl>
                                          <p:spTgt spid="18"/>
                                        </p:tgtEl>
                                      </p:cBhvr>
                                    </p:animEffect>
                                    <p:anim calcmode="lin" valueType="num">
                                      <p:cBhvr>
                                        <p:cTn id="17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7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8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8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8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83" dur="26">
                                          <p:stCondLst>
                                            <p:cond delay="650"/>
                                          </p:stCondLst>
                                        </p:cTn>
                                        <p:tgtEl>
                                          <p:spTgt spid="18"/>
                                        </p:tgtEl>
                                      </p:cBhvr>
                                      <p:to x="100000" y="60000"/>
                                    </p:animScale>
                                    <p:animScale>
                                      <p:cBhvr>
                                        <p:cTn id="184" dur="166" decel="50000">
                                          <p:stCondLst>
                                            <p:cond delay="676"/>
                                          </p:stCondLst>
                                        </p:cTn>
                                        <p:tgtEl>
                                          <p:spTgt spid="18"/>
                                        </p:tgtEl>
                                      </p:cBhvr>
                                      <p:to x="100000" y="100000"/>
                                    </p:animScale>
                                    <p:animScale>
                                      <p:cBhvr>
                                        <p:cTn id="185" dur="26">
                                          <p:stCondLst>
                                            <p:cond delay="1312"/>
                                          </p:stCondLst>
                                        </p:cTn>
                                        <p:tgtEl>
                                          <p:spTgt spid="18"/>
                                        </p:tgtEl>
                                      </p:cBhvr>
                                      <p:to x="100000" y="80000"/>
                                    </p:animScale>
                                    <p:animScale>
                                      <p:cBhvr>
                                        <p:cTn id="186" dur="166" decel="50000">
                                          <p:stCondLst>
                                            <p:cond delay="1338"/>
                                          </p:stCondLst>
                                        </p:cTn>
                                        <p:tgtEl>
                                          <p:spTgt spid="18"/>
                                        </p:tgtEl>
                                      </p:cBhvr>
                                      <p:to x="100000" y="100000"/>
                                    </p:animScale>
                                    <p:animScale>
                                      <p:cBhvr>
                                        <p:cTn id="187" dur="26">
                                          <p:stCondLst>
                                            <p:cond delay="1642"/>
                                          </p:stCondLst>
                                        </p:cTn>
                                        <p:tgtEl>
                                          <p:spTgt spid="18"/>
                                        </p:tgtEl>
                                      </p:cBhvr>
                                      <p:to x="100000" y="90000"/>
                                    </p:animScale>
                                    <p:animScale>
                                      <p:cBhvr>
                                        <p:cTn id="188" dur="166" decel="50000">
                                          <p:stCondLst>
                                            <p:cond delay="1668"/>
                                          </p:stCondLst>
                                        </p:cTn>
                                        <p:tgtEl>
                                          <p:spTgt spid="18"/>
                                        </p:tgtEl>
                                      </p:cBhvr>
                                      <p:to x="100000" y="100000"/>
                                    </p:animScale>
                                    <p:animScale>
                                      <p:cBhvr>
                                        <p:cTn id="189" dur="26">
                                          <p:stCondLst>
                                            <p:cond delay="1808"/>
                                          </p:stCondLst>
                                        </p:cTn>
                                        <p:tgtEl>
                                          <p:spTgt spid="18"/>
                                        </p:tgtEl>
                                      </p:cBhvr>
                                      <p:to x="100000" y="95000"/>
                                    </p:animScale>
                                    <p:animScale>
                                      <p:cBhvr>
                                        <p:cTn id="190" dur="166" decel="50000">
                                          <p:stCondLst>
                                            <p:cond delay="1834"/>
                                          </p:stCondLst>
                                        </p:cTn>
                                        <p:tgtEl>
                                          <p:spTgt spid="18"/>
                                        </p:tgtEl>
                                      </p:cBhvr>
                                      <p:to x="100000" y="100000"/>
                                    </p:animScale>
                                  </p:childTnLst>
                                </p:cTn>
                              </p:par>
                            </p:childTnLst>
                          </p:cTn>
                        </p:par>
                        <p:par>
                          <p:cTn id="191" fill="hold">
                            <p:stCondLst>
                              <p:cond delay="22000"/>
                            </p:stCondLst>
                            <p:childTnLst>
                              <p:par>
                                <p:cTn id="192" presetID="26" presetClass="entr" presetSubtype="0" fill="hold" grpId="0" nodeType="afterEffect">
                                  <p:stCondLst>
                                    <p:cond delay="0"/>
                                  </p:stCondLst>
                                  <p:childTnLst>
                                    <p:set>
                                      <p:cBhvr>
                                        <p:cTn id="193" dur="1" fill="hold">
                                          <p:stCondLst>
                                            <p:cond delay="0"/>
                                          </p:stCondLst>
                                        </p:cTn>
                                        <p:tgtEl>
                                          <p:spTgt spid="20"/>
                                        </p:tgtEl>
                                        <p:attrNameLst>
                                          <p:attrName>style.visibility</p:attrName>
                                        </p:attrNameLst>
                                      </p:cBhvr>
                                      <p:to>
                                        <p:strVal val="visible"/>
                                      </p:to>
                                    </p:set>
                                    <p:animEffect transition="in" filter="wipe(down)">
                                      <p:cBhvr>
                                        <p:cTn id="194" dur="580">
                                          <p:stCondLst>
                                            <p:cond delay="0"/>
                                          </p:stCondLst>
                                        </p:cTn>
                                        <p:tgtEl>
                                          <p:spTgt spid="20"/>
                                        </p:tgtEl>
                                      </p:cBhvr>
                                    </p:animEffect>
                                    <p:anim calcmode="lin" valueType="num">
                                      <p:cBhvr>
                                        <p:cTn id="195"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96"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97"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98"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99"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00" dur="26">
                                          <p:stCondLst>
                                            <p:cond delay="650"/>
                                          </p:stCondLst>
                                        </p:cTn>
                                        <p:tgtEl>
                                          <p:spTgt spid="20"/>
                                        </p:tgtEl>
                                      </p:cBhvr>
                                      <p:to x="100000" y="60000"/>
                                    </p:animScale>
                                    <p:animScale>
                                      <p:cBhvr>
                                        <p:cTn id="201" dur="166" decel="50000">
                                          <p:stCondLst>
                                            <p:cond delay="676"/>
                                          </p:stCondLst>
                                        </p:cTn>
                                        <p:tgtEl>
                                          <p:spTgt spid="20"/>
                                        </p:tgtEl>
                                      </p:cBhvr>
                                      <p:to x="100000" y="100000"/>
                                    </p:animScale>
                                    <p:animScale>
                                      <p:cBhvr>
                                        <p:cTn id="202" dur="26">
                                          <p:stCondLst>
                                            <p:cond delay="1312"/>
                                          </p:stCondLst>
                                        </p:cTn>
                                        <p:tgtEl>
                                          <p:spTgt spid="20"/>
                                        </p:tgtEl>
                                      </p:cBhvr>
                                      <p:to x="100000" y="80000"/>
                                    </p:animScale>
                                    <p:animScale>
                                      <p:cBhvr>
                                        <p:cTn id="203" dur="166" decel="50000">
                                          <p:stCondLst>
                                            <p:cond delay="1338"/>
                                          </p:stCondLst>
                                        </p:cTn>
                                        <p:tgtEl>
                                          <p:spTgt spid="20"/>
                                        </p:tgtEl>
                                      </p:cBhvr>
                                      <p:to x="100000" y="100000"/>
                                    </p:animScale>
                                    <p:animScale>
                                      <p:cBhvr>
                                        <p:cTn id="204" dur="26">
                                          <p:stCondLst>
                                            <p:cond delay="1642"/>
                                          </p:stCondLst>
                                        </p:cTn>
                                        <p:tgtEl>
                                          <p:spTgt spid="20"/>
                                        </p:tgtEl>
                                      </p:cBhvr>
                                      <p:to x="100000" y="90000"/>
                                    </p:animScale>
                                    <p:animScale>
                                      <p:cBhvr>
                                        <p:cTn id="205" dur="166" decel="50000">
                                          <p:stCondLst>
                                            <p:cond delay="1668"/>
                                          </p:stCondLst>
                                        </p:cTn>
                                        <p:tgtEl>
                                          <p:spTgt spid="20"/>
                                        </p:tgtEl>
                                      </p:cBhvr>
                                      <p:to x="100000" y="100000"/>
                                    </p:animScale>
                                    <p:animScale>
                                      <p:cBhvr>
                                        <p:cTn id="206" dur="26">
                                          <p:stCondLst>
                                            <p:cond delay="1808"/>
                                          </p:stCondLst>
                                        </p:cTn>
                                        <p:tgtEl>
                                          <p:spTgt spid="20"/>
                                        </p:tgtEl>
                                      </p:cBhvr>
                                      <p:to x="100000" y="95000"/>
                                    </p:animScale>
                                    <p:animScale>
                                      <p:cBhvr>
                                        <p:cTn id="207" dur="166" decel="50000">
                                          <p:stCondLst>
                                            <p:cond delay="1834"/>
                                          </p:stCondLst>
                                        </p:cTn>
                                        <p:tgtEl>
                                          <p:spTgt spid="20"/>
                                        </p:tgtEl>
                                      </p:cBhvr>
                                      <p:to x="100000" y="100000"/>
                                    </p:animScale>
                                  </p:childTnLst>
                                </p:cTn>
                              </p:par>
                            </p:childTnLst>
                          </p:cTn>
                        </p:par>
                        <p:par>
                          <p:cTn id="208" fill="hold">
                            <p:stCondLst>
                              <p:cond delay="24000"/>
                            </p:stCondLst>
                            <p:childTnLst>
                              <p:par>
                                <p:cTn id="209" presetID="26" presetClass="entr" presetSubtype="0" fill="hold" grpId="0" nodeType="afterEffect">
                                  <p:stCondLst>
                                    <p:cond delay="0"/>
                                  </p:stCondLst>
                                  <p:childTnLst>
                                    <p:set>
                                      <p:cBhvr>
                                        <p:cTn id="210" dur="1" fill="hold">
                                          <p:stCondLst>
                                            <p:cond delay="0"/>
                                          </p:stCondLst>
                                        </p:cTn>
                                        <p:tgtEl>
                                          <p:spTgt spid="25"/>
                                        </p:tgtEl>
                                        <p:attrNameLst>
                                          <p:attrName>style.visibility</p:attrName>
                                        </p:attrNameLst>
                                      </p:cBhvr>
                                      <p:to>
                                        <p:strVal val="visible"/>
                                      </p:to>
                                    </p:set>
                                    <p:animEffect transition="in" filter="wipe(down)">
                                      <p:cBhvr>
                                        <p:cTn id="211" dur="580">
                                          <p:stCondLst>
                                            <p:cond delay="0"/>
                                          </p:stCondLst>
                                        </p:cTn>
                                        <p:tgtEl>
                                          <p:spTgt spid="25"/>
                                        </p:tgtEl>
                                      </p:cBhvr>
                                    </p:animEffect>
                                    <p:anim calcmode="lin" valueType="num">
                                      <p:cBhvr>
                                        <p:cTn id="212"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213"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214"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215"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216"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217" dur="26">
                                          <p:stCondLst>
                                            <p:cond delay="650"/>
                                          </p:stCondLst>
                                        </p:cTn>
                                        <p:tgtEl>
                                          <p:spTgt spid="25"/>
                                        </p:tgtEl>
                                      </p:cBhvr>
                                      <p:to x="100000" y="60000"/>
                                    </p:animScale>
                                    <p:animScale>
                                      <p:cBhvr>
                                        <p:cTn id="218" dur="166" decel="50000">
                                          <p:stCondLst>
                                            <p:cond delay="676"/>
                                          </p:stCondLst>
                                        </p:cTn>
                                        <p:tgtEl>
                                          <p:spTgt spid="25"/>
                                        </p:tgtEl>
                                      </p:cBhvr>
                                      <p:to x="100000" y="100000"/>
                                    </p:animScale>
                                    <p:animScale>
                                      <p:cBhvr>
                                        <p:cTn id="219" dur="26">
                                          <p:stCondLst>
                                            <p:cond delay="1312"/>
                                          </p:stCondLst>
                                        </p:cTn>
                                        <p:tgtEl>
                                          <p:spTgt spid="25"/>
                                        </p:tgtEl>
                                      </p:cBhvr>
                                      <p:to x="100000" y="80000"/>
                                    </p:animScale>
                                    <p:animScale>
                                      <p:cBhvr>
                                        <p:cTn id="220" dur="166" decel="50000">
                                          <p:stCondLst>
                                            <p:cond delay="1338"/>
                                          </p:stCondLst>
                                        </p:cTn>
                                        <p:tgtEl>
                                          <p:spTgt spid="25"/>
                                        </p:tgtEl>
                                      </p:cBhvr>
                                      <p:to x="100000" y="100000"/>
                                    </p:animScale>
                                    <p:animScale>
                                      <p:cBhvr>
                                        <p:cTn id="221" dur="26">
                                          <p:stCondLst>
                                            <p:cond delay="1642"/>
                                          </p:stCondLst>
                                        </p:cTn>
                                        <p:tgtEl>
                                          <p:spTgt spid="25"/>
                                        </p:tgtEl>
                                      </p:cBhvr>
                                      <p:to x="100000" y="90000"/>
                                    </p:animScale>
                                    <p:animScale>
                                      <p:cBhvr>
                                        <p:cTn id="222" dur="166" decel="50000">
                                          <p:stCondLst>
                                            <p:cond delay="1668"/>
                                          </p:stCondLst>
                                        </p:cTn>
                                        <p:tgtEl>
                                          <p:spTgt spid="25"/>
                                        </p:tgtEl>
                                      </p:cBhvr>
                                      <p:to x="100000" y="100000"/>
                                    </p:animScale>
                                    <p:animScale>
                                      <p:cBhvr>
                                        <p:cTn id="223" dur="26">
                                          <p:stCondLst>
                                            <p:cond delay="1808"/>
                                          </p:stCondLst>
                                        </p:cTn>
                                        <p:tgtEl>
                                          <p:spTgt spid="25"/>
                                        </p:tgtEl>
                                      </p:cBhvr>
                                      <p:to x="100000" y="95000"/>
                                    </p:animScale>
                                    <p:animScale>
                                      <p:cBhvr>
                                        <p:cTn id="224" dur="166" decel="50000">
                                          <p:stCondLst>
                                            <p:cond delay="1834"/>
                                          </p:stCondLst>
                                        </p:cTn>
                                        <p:tgtEl>
                                          <p:spTgt spid="25"/>
                                        </p:tgtEl>
                                      </p:cBhvr>
                                      <p:to x="100000" y="100000"/>
                                    </p:animScale>
                                  </p:childTnLst>
                                </p:cTn>
                              </p:par>
                            </p:childTnLst>
                          </p:cTn>
                        </p:par>
                        <p:par>
                          <p:cTn id="225" fill="hold">
                            <p:stCondLst>
                              <p:cond delay="26000"/>
                            </p:stCondLst>
                            <p:childTnLst>
                              <p:par>
                                <p:cTn id="226" presetID="26" presetClass="entr" presetSubtype="0" fill="hold" nodeType="afterEffect">
                                  <p:stCondLst>
                                    <p:cond delay="0"/>
                                  </p:stCondLst>
                                  <p:childTnLst>
                                    <p:set>
                                      <p:cBhvr>
                                        <p:cTn id="227" dur="1" fill="hold">
                                          <p:stCondLst>
                                            <p:cond delay="0"/>
                                          </p:stCondLst>
                                        </p:cTn>
                                        <p:tgtEl>
                                          <p:spTgt spid="28"/>
                                        </p:tgtEl>
                                        <p:attrNameLst>
                                          <p:attrName>style.visibility</p:attrName>
                                        </p:attrNameLst>
                                      </p:cBhvr>
                                      <p:to>
                                        <p:strVal val="visible"/>
                                      </p:to>
                                    </p:set>
                                    <p:animEffect transition="in" filter="wipe(down)">
                                      <p:cBhvr>
                                        <p:cTn id="228" dur="580">
                                          <p:stCondLst>
                                            <p:cond delay="0"/>
                                          </p:stCondLst>
                                        </p:cTn>
                                        <p:tgtEl>
                                          <p:spTgt spid="28"/>
                                        </p:tgtEl>
                                      </p:cBhvr>
                                    </p:animEffect>
                                    <p:anim calcmode="lin" valueType="num">
                                      <p:cBhvr>
                                        <p:cTn id="229"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230"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231"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232"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233"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234" dur="26">
                                          <p:stCondLst>
                                            <p:cond delay="650"/>
                                          </p:stCondLst>
                                        </p:cTn>
                                        <p:tgtEl>
                                          <p:spTgt spid="28"/>
                                        </p:tgtEl>
                                      </p:cBhvr>
                                      <p:to x="100000" y="60000"/>
                                    </p:animScale>
                                    <p:animScale>
                                      <p:cBhvr>
                                        <p:cTn id="235" dur="166" decel="50000">
                                          <p:stCondLst>
                                            <p:cond delay="676"/>
                                          </p:stCondLst>
                                        </p:cTn>
                                        <p:tgtEl>
                                          <p:spTgt spid="28"/>
                                        </p:tgtEl>
                                      </p:cBhvr>
                                      <p:to x="100000" y="100000"/>
                                    </p:animScale>
                                    <p:animScale>
                                      <p:cBhvr>
                                        <p:cTn id="236" dur="26">
                                          <p:stCondLst>
                                            <p:cond delay="1312"/>
                                          </p:stCondLst>
                                        </p:cTn>
                                        <p:tgtEl>
                                          <p:spTgt spid="28"/>
                                        </p:tgtEl>
                                      </p:cBhvr>
                                      <p:to x="100000" y="80000"/>
                                    </p:animScale>
                                    <p:animScale>
                                      <p:cBhvr>
                                        <p:cTn id="237" dur="166" decel="50000">
                                          <p:stCondLst>
                                            <p:cond delay="1338"/>
                                          </p:stCondLst>
                                        </p:cTn>
                                        <p:tgtEl>
                                          <p:spTgt spid="28"/>
                                        </p:tgtEl>
                                      </p:cBhvr>
                                      <p:to x="100000" y="100000"/>
                                    </p:animScale>
                                    <p:animScale>
                                      <p:cBhvr>
                                        <p:cTn id="238" dur="26">
                                          <p:stCondLst>
                                            <p:cond delay="1642"/>
                                          </p:stCondLst>
                                        </p:cTn>
                                        <p:tgtEl>
                                          <p:spTgt spid="28"/>
                                        </p:tgtEl>
                                      </p:cBhvr>
                                      <p:to x="100000" y="90000"/>
                                    </p:animScale>
                                    <p:animScale>
                                      <p:cBhvr>
                                        <p:cTn id="239" dur="166" decel="50000">
                                          <p:stCondLst>
                                            <p:cond delay="1668"/>
                                          </p:stCondLst>
                                        </p:cTn>
                                        <p:tgtEl>
                                          <p:spTgt spid="28"/>
                                        </p:tgtEl>
                                      </p:cBhvr>
                                      <p:to x="100000" y="100000"/>
                                    </p:animScale>
                                    <p:animScale>
                                      <p:cBhvr>
                                        <p:cTn id="240" dur="26">
                                          <p:stCondLst>
                                            <p:cond delay="1808"/>
                                          </p:stCondLst>
                                        </p:cTn>
                                        <p:tgtEl>
                                          <p:spTgt spid="28"/>
                                        </p:tgtEl>
                                      </p:cBhvr>
                                      <p:to x="100000" y="95000"/>
                                    </p:animScale>
                                    <p:animScale>
                                      <p:cBhvr>
                                        <p:cTn id="241" dur="166" decel="50000">
                                          <p:stCondLst>
                                            <p:cond delay="1834"/>
                                          </p:stCondLst>
                                        </p:cTn>
                                        <p:tgtEl>
                                          <p:spTgt spid="28"/>
                                        </p:tgtEl>
                                      </p:cBhvr>
                                      <p:to x="100000" y="100000"/>
                                    </p:animScale>
                                  </p:childTnLst>
                                </p:cTn>
                              </p:par>
                            </p:childTnLst>
                          </p:cTn>
                        </p:par>
                        <p:par>
                          <p:cTn id="242" fill="hold">
                            <p:stCondLst>
                              <p:cond delay="28000"/>
                            </p:stCondLst>
                            <p:childTnLst>
                              <p:par>
                                <p:cTn id="243" presetID="26" presetClass="entr" presetSubtype="0" fill="hold" nodeType="afterEffect">
                                  <p:stCondLst>
                                    <p:cond delay="0"/>
                                  </p:stCondLst>
                                  <p:childTnLst>
                                    <p:set>
                                      <p:cBhvr>
                                        <p:cTn id="244" dur="1" fill="hold">
                                          <p:stCondLst>
                                            <p:cond delay="0"/>
                                          </p:stCondLst>
                                        </p:cTn>
                                        <p:tgtEl>
                                          <p:spTgt spid="30"/>
                                        </p:tgtEl>
                                        <p:attrNameLst>
                                          <p:attrName>style.visibility</p:attrName>
                                        </p:attrNameLst>
                                      </p:cBhvr>
                                      <p:to>
                                        <p:strVal val="visible"/>
                                      </p:to>
                                    </p:set>
                                    <p:animEffect transition="in" filter="wipe(down)">
                                      <p:cBhvr>
                                        <p:cTn id="245" dur="580">
                                          <p:stCondLst>
                                            <p:cond delay="0"/>
                                          </p:stCondLst>
                                        </p:cTn>
                                        <p:tgtEl>
                                          <p:spTgt spid="30"/>
                                        </p:tgtEl>
                                      </p:cBhvr>
                                    </p:animEffect>
                                    <p:anim calcmode="lin" valueType="num">
                                      <p:cBhvr>
                                        <p:cTn id="246"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247"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248"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249"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250"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251" dur="26">
                                          <p:stCondLst>
                                            <p:cond delay="650"/>
                                          </p:stCondLst>
                                        </p:cTn>
                                        <p:tgtEl>
                                          <p:spTgt spid="30"/>
                                        </p:tgtEl>
                                      </p:cBhvr>
                                      <p:to x="100000" y="60000"/>
                                    </p:animScale>
                                    <p:animScale>
                                      <p:cBhvr>
                                        <p:cTn id="252" dur="166" decel="50000">
                                          <p:stCondLst>
                                            <p:cond delay="676"/>
                                          </p:stCondLst>
                                        </p:cTn>
                                        <p:tgtEl>
                                          <p:spTgt spid="30"/>
                                        </p:tgtEl>
                                      </p:cBhvr>
                                      <p:to x="100000" y="100000"/>
                                    </p:animScale>
                                    <p:animScale>
                                      <p:cBhvr>
                                        <p:cTn id="253" dur="26">
                                          <p:stCondLst>
                                            <p:cond delay="1312"/>
                                          </p:stCondLst>
                                        </p:cTn>
                                        <p:tgtEl>
                                          <p:spTgt spid="30"/>
                                        </p:tgtEl>
                                      </p:cBhvr>
                                      <p:to x="100000" y="80000"/>
                                    </p:animScale>
                                    <p:animScale>
                                      <p:cBhvr>
                                        <p:cTn id="254" dur="166" decel="50000">
                                          <p:stCondLst>
                                            <p:cond delay="1338"/>
                                          </p:stCondLst>
                                        </p:cTn>
                                        <p:tgtEl>
                                          <p:spTgt spid="30"/>
                                        </p:tgtEl>
                                      </p:cBhvr>
                                      <p:to x="100000" y="100000"/>
                                    </p:animScale>
                                    <p:animScale>
                                      <p:cBhvr>
                                        <p:cTn id="255" dur="26">
                                          <p:stCondLst>
                                            <p:cond delay="1642"/>
                                          </p:stCondLst>
                                        </p:cTn>
                                        <p:tgtEl>
                                          <p:spTgt spid="30"/>
                                        </p:tgtEl>
                                      </p:cBhvr>
                                      <p:to x="100000" y="90000"/>
                                    </p:animScale>
                                    <p:animScale>
                                      <p:cBhvr>
                                        <p:cTn id="256" dur="166" decel="50000">
                                          <p:stCondLst>
                                            <p:cond delay="1668"/>
                                          </p:stCondLst>
                                        </p:cTn>
                                        <p:tgtEl>
                                          <p:spTgt spid="30"/>
                                        </p:tgtEl>
                                      </p:cBhvr>
                                      <p:to x="100000" y="100000"/>
                                    </p:animScale>
                                    <p:animScale>
                                      <p:cBhvr>
                                        <p:cTn id="257" dur="26">
                                          <p:stCondLst>
                                            <p:cond delay="1808"/>
                                          </p:stCondLst>
                                        </p:cTn>
                                        <p:tgtEl>
                                          <p:spTgt spid="30"/>
                                        </p:tgtEl>
                                      </p:cBhvr>
                                      <p:to x="100000" y="95000"/>
                                    </p:animScale>
                                    <p:animScale>
                                      <p:cBhvr>
                                        <p:cTn id="258" dur="166" decel="50000">
                                          <p:stCondLst>
                                            <p:cond delay="1834"/>
                                          </p:stCondLst>
                                        </p:cTn>
                                        <p:tgtEl>
                                          <p:spTgt spid="30"/>
                                        </p:tgtEl>
                                      </p:cBhvr>
                                      <p:to x="100000" y="100000"/>
                                    </p:animScale>
                                  </p:childTnLst>
                                </p:cTn>
                              </p:par>
                            </p:childTnLst>
                          </p:cTn>
                        </p:par>
                        <p:par>
                          <p:cTn id="259" fill="hold">
                            <p:stCondLst>
                              <p:cond delay="30000"/>
                            </p:stCondLst>
                            <p:childTnLst>
                              <p:par>
                                <p:cTn id="260" presetID="26" presetClass="entr" presetSubtype="0" fill="hold" grpId="0" nodeType="afterEffect">
                                  <p:stCondLst>
                                    <p:cond delay="0"/>
                                  </p:stCondLst>
                                  <p:childTnLst>
                                    <p:set>
                                      <p:cBhvr>
                                        <p:cTn id="261" dur="1" fill="hold">
                                          <p:stCondLst>
                                            <p:cond delay="0"/>
                                          </p:stCondLst>
                                        </p:cTn>
                                        <p:tgtEl>
                                          <p:spTgt spid="50"/>
                                        </p:tgtEl>
                                        <p:attrNameLst>
                                          <p:attrName>style.visibility</p:attrName>
                                        </p:attrNameLst>
                                      </p:cBhvr>
                                      <p:to>
                                        <p:strVal val="visible"/>
                                      </p:to>
                                    </p:set>
                                    <p:animEffect transition="in" filter="wipe(down)">
                                      <p:cBhvr>
                                        <p:cTn id="262" dur="580">
                                          <p:stCondLst>
                                            <p:cond delay="0"/>
                                          </p:stCondLst>
                                        </p:cTn>
                                        <p:tgtEl>
                                          <p:spTgt spid="50"/>
                                        </p:tgtEl>
                                      </p:cBhvr>
                                    </p:animEffect>
                                    <p:anim calcmode="lin" valueType="num">
                                      <p:cBhvr>
                                        <p:cTn id="263"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264"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265"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266"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267"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268" dur="26">
                                          <p:stCondLst>
                                            <p:cond delay="650"/>
                                          </p:stCondLst>
                                        </p:cTn>
                                        <p:tgtEl>
                                          <p:spTgt spid="50"/>
                                        </p:tgtEl>
                                      </p:cBhvr>
                                      <p:to x="100000" y="60000"/>
                                    </p:animScale>
                                    <p:animScale>
                                      <p:cBhvr>
                                        <p:cTn id="269" dur="166" decel="50000">
                                          <p:stCondLst>
                                            <p:cond delay="676"/>
                                          </p:stCondLst>
                                        </p:cTn>
                                        <p:tgtEl>
                                          <p:spTgt spid="50"/>
                                        </p:tgtEl>
                                      </p:cBhvr>
                                      <p:to x="100000" y="100000"/>
                                    </p:animScale>
                                    <p:animScale>
                                      <p:cBhvr>
                                        <p:cTn id="270" dur="26">
                                          <p:stCondLst>
                                            <p:cond delay="1312"/>
                                          </p:stCondLst>
                                        </p:cTn>
                                        <p:tgtEl>
                                          <p:spTgt spid="50"/>
                                        </p:tgtEl>
                                      </p:cBhvr>
                                      <p:to x="100000" y="80000"/>
                                    </p:animScale>
                                    <p:animScale>
                                      <p:cBhvr>
                                        <p:cTn id="271" dur="166" decel="50000">
                                          <p:stCondLst>
                                            <p:cond delay="1338"/>
                                          </p:stCondLst>
                                        </p:cTn>
                                        <p:tgtEl>
                                          <p:spTgt spid="50"/>
                                        </p:tgtEl>
                                      </p:cBhvr>
                                      <p:to x="100000" y="100000"/>
                                    </p:animScale>
                                    <p:animScale>
                                      <p:cBhvr>
                                        <p:cTn id="272" dur="26">
                                          <p:stCondLst>
                                            <p:cond delay="1642"/>
                                          </p:stCondLst>
                                        </p:cTn>
                                        <p:tgtEl>
                                          <p:spTgt spid="50"/>
                                        </p:tgtEl>
                                      </p:cBhvr>
                                      <p:to x="100000" y="90000"/>
                                    </p:animScale>
                                    <p:animScale>
                                      <p:cBhvr>
                                        <p:cTn id="273" dur="166" decel="50000">
                                          <p:stCondLst>
                                            <p:cond delay="1668"/>
                                          </p:stCondLst>
                                        </p:cTn>
                                        <p:tgtEl>
                                          <p:spTgt spid="50"/>
                                        </p:tgtEl>
                                      </p:cBhvr>
                                      <p:to x="100000" y="100000"/>
                                    </p:animScale>
                                    <p:animScale>
                                      <p:cBhvr>
                                        <p:cTn id="274" dur="26">
                                          <p:stCondLst>
                                            <p:cond delay="1808"/>
                                          </p:stCondLst>
                                        </p:cTn>
                                        <p:tgtEl>
                                          <p:spTgt spid="50"/>
                                        </p:tgtEl>
                                      </p:cBhvr>
                                      <p:to x="100000" y="95000"/>
                                    </p:animScale>
                                    <p:animScale>
                                      <p:cBhvr>
                                        <p:cTn id="275" dur="166" decel="50000">
                                          <p:stCondLst>
                                            <p:cond delay="1834"/>
                                          </p:stCondLst>
                                        </p:cTn>
                                        <p:tgtEl>
                                          <p:spTgt spid="50"/>
                                        </p:tgtEl>
                                      </p:cBhvr>
                                      <p:to x="100000" y="100000"/>
                                    </p:animScale>
                                  </p:childTnLst>
                                </p:cTn>
                              </p:par>
                            </p:childTnLst>
                          </p:cTn>
                        </p:par>
                        <p:par>
                          <p:cTn id="276" fill="hold">
                            <p:stCondLst>
                              <p:cond delay="32000"/>
                            </p:stCondLst>
                            <p:childTnLst>
                              <p:par>
                                <p:cTn id="277" presetID="26" presetClass="entr" presetSubtype="0" fill="hold" nodeType="afterEffect">
                                  <p:stCondLst>
                                    <p:cond delay="0"/>
                                  </p:stCondLst>
                                  <p:childTnLst>
                                    <p:set>
                                      <p:cBhvr>
                                        <p:cTn id="278" dur="1" fill="hold">
                                          <p:stCondLst>
                                            <p:cond delay="0"/>
                                          </p:stCondLst>
                                        </p:cTn>
                                        <p:tgtEl>
                                          <p:spTgt spid="66"/>
                                        </p:tgtEl>
                                        <p:attrNameLst>
                                          <p:attrName>style.visibility</p:attrName>
                                        </p:attrNameLst>
                                      </p:cBhvr>
                                      <p:to>
                                        <p:strVal val="visible"/>
                                      </p:to>
                                    </p:set>
                                    <p:animEffect transition="in" filter="wipe(down)">
                                      <p:cBhvr>
                                        <p:cTn id="279" dur="580">
                                          <p:stCondLst>
                                            <p:cond delay="0"/>
                                          </p:stCondLst>
                                        </p:cTn>
                                        <p:tgtEl>
                                          <p:spTgt spid="66"/>
                                        </p:tgtEl>
                                      </p:cBhvr>
                                    </p:animEffect>
                                    <p:anim calcmode="lin" valueType="num">
                                      <p:cBhvr>
                                        <p:cTn id="280" dur="1822" tmFilter="0,0; 0.14,0.36; 0.43,0.73; 0.71,0.91; 1.0,1.0">
                                          <p:stCondLst>
                                            <p:cond delay="0"/>
                                          </p:stCondLst>
                                        </p:cTn>
                                        <p:tgtEl>
                                          <p:spTgt spid="66"/>
                                        </p:tgtEl>
                                        <p:attrNameLst>
                                          <p:attrName>ppt_x</p:attrName>
                                        </p:attrNameLst>
                                      </p:cBhvr>
                                      <p:tavLst>
                                        <p:tav tm="0">
                                          <p:val>
                                            <p:strVal val="#ppt_x-0.25"/>
                                          </p:val>
                                        </p:tav>
                                        <p:tav tm="100000">
                                          <p:val>
                                            <p:strVal val="#ppt_x"/>
                                          </p:val>
                                        </p:tav>
                                      </p:tavLst>
                                    </p:anim>
                                    <p:anim calcmode="lin" valueType="num">
                                      <p:cBhvr>
                                        <p:cTn id="281" dur="664" tmFilter="0.0,0.0; 0.25,0.07; 0.50,0.2; 0.75,0.467; 1.0,1.0">
                                          <p:stCondLst>
                                            <p:cond delay="0"/>
                                          </p:stCondLst>
                                        </p:cTn>
                                        <p:tgtEl>
                                          <p:spTgt spid="66"/>
                                        </p:tgtEl>
                                        <p:attrNameLst>
                                          <p:attrName>ppt_y</p:attrName>
                                        </p:attrNameLst>
                                      </p:cBhvr>
                                      <p:tavLst>
                                        <p:tav tm="0" fmla="#ppt_y-sin(pi*$)/3">
                                          <p:val>
                                            <p:fltVal val="0.5"/>
                                          </p:val>
                                        </p:tav>
                                        <p:tav tm="100000">
                                          <p:val>
                                            <p:fltVal val="1"/>
                                          </p:val>
                                        </p:tav>
                                      </p:tavLst>
                                    </p:anim>
                                    <p:anim calcmode="lin" valueType="num">
                                      <p:cBhvr>
                                        <p:cTn id="282" dur="664" tmFilter="0, 0; 0.125,0.2665; 0.25,0.4; 0.375,0.465; 0.5,0.5;  0.625,0.535; 0.75,0.6; 0.875,0.7335; 1,1">
                                          <p:stCondLst>
                                            <p:cond delay="664"/>
                                          </p:stCondLst>
                                        </p:cTn>
                                        <p:tgtEl>
                                          <p:spTgt spid="66"/>
                                        </p:tgtEl>
                                        <p:attrNameLst>
                                          <p:attrName>ppt_y</p:attrName>
                                        </p:attrNameLst>
                                      </p:cBhvr>
                                      <p:tavLst>
                                        <p:tav tm="0" fmla="#ppt_y-sin(pi*$)/9">
                                          <p:val>
                                            <p:fltVal val="0"/>
                                          </p:val>
                                        </p:tav>
                                        <p:tav tm="100000">
                                          <p:val>
                                            <p:fltVal val="1"/>
                                          </p:val>
                                        </p:tav>
                                      </p:tavLst>
                                    </p:anim>
                                    <p:anim calcmode="lin" valueType="num">
                                      <p:cBhvr>
                                        <p:cTn id="283" dur="332" tmFilter="0, 0; 0.125,0.2665; 0.25,0.4; 0.375,0.465; 0.5,0.5;  0.625,0.535; 0.75,0.6; 0.875,0.7335; 1,1">
                                          <p:stCondLst>
                                            <p:cond delay="1324"/>
                                          </p:stCondLst>
                                        </p:cTn>
                                        <p:tgtEl>
                                          <p:spTgt spid="66"/>
                                        </p:tgtEl>
                                        <p:attrNameLst>
                                          <p:attrName>ppt_y</p:attrName>
                                        </p:attrNameLst>
                                      </p:cBhvr>
                                      <p:tavLst>
                                        <p:tav tm="0" fmla="#ppt_y-sin(pi*$)/27">
                                          <p:val>
                                            <p:fltVal val="0"/>
                                          </p:val>
                                        </p:tav>
                                        <p:tav tm="100000">
                                          <p:val>
                                            <p:fltVal val="1"/>
                                          </p:val>
                                        </p:tav>
                                      </p:tavLst>
                                    </p:anim>
                                    <p:anim calcmode="lin" valueType="num">
                                      <p:cBhvr>
                                        <p:cTn id="284" dur="164" tmFilter="0, 0; 0.125,0.2665; 0.25,0.4; 0.375,0.465; 0.5,0.5;  0.625,0.535; 0.75,0.6; 0.875,0.7335; 1,1">
                                          <p:stCondLst>
                                            <p:cond delay="1656"/>
                                          </p:stCondLst>
                                        </p:cTn>
                                        <p:tgtEl>
                                          <p:spTgt spid="66"/>
                                        </p:tgtEl>
                                        <p:attrNameLst>
                                          <p:attrName>ppt_y</p:attrName>
                                        </p:attrNameLst>
                                      </p:cBhvr>
                                      <p:tavLst>
                                        <p:tav tm="0" fmla="#ppt_y-sin(pi*$)/81">
                                          <p:val>
                                            <p:fltVal val="0"/>
                                          </p:val>
                                        </p:tav>
                                        <p:tav tm="100000">
                                          <p:val>
                                            <p:fltVal val="1"/>
                                          </p:val>
                                        </p:tav>
                                      </p:tavLst>
                                    </p:anim>
                                    <p:animScale>
                                      <p:cBhvr>
                                        <p:cTn id="285" dur="26">
                                          <p:stCondLst>
                                            <p:cond delay="650"/>
                                          </p:stCondLst>
                                        </p:cTn>
                                        <p:tgtEl>
                                          <p:spTgt spid="66"/>
                                        </p:tgtEl>
                                      </p:cBhvr>
                                      <p:to x="100000" y="60000"/>
                                    </p:animScale>
                                    <p:animScale>
                                      <p:cBhvr>
                                        <p:cTn id="286" dur="166" decel="50000">
                                          <p:stCondLst>
                                            <p:cond delay="676"/>
                                          </p:stCondLst>
                                        </p:cTn>
                                        <p:tgtEl>
                                          <p:spTgt spid="66"/>
                                        </p:tgtEl>
                                      </p:cBhvr>
                                      <p:to x="100000" y="100000"/>
                                    </p:animScale>
                                    <p:animScale>
                                      <p:cBhvr>
                                        <p:cTn id="287" dur="26">
                                          <p:stCondLst>
                                            <p:cond delay="1312"/>
                                          </p:stCondLst>
                                        </p:cTn>
                                        <p:tgtEl>
                                          <p:spTgt spid="66"/>
                                        </p:tgtEl>
                                      </p:cBhvr>
                                      <p:to x="100000" y="80000"/>
                                    </p:animScale>
                                    <p:animScale>
                                      <p:cBhvr>
                                        <p:cTn id="288" dur="166" decel="50000">
                                          <p:stCondLst>
                                            <p:cond delay="1338"/>
                                          </p:stCondLst>
                                        </p:cTn>
                                        <p:tgtEl>
                                          <p:spTgt spid="66"/>
                                        </p:tgtEl>
                                      </p:cBhvr>
                                      <p:to x="100000" y="100000"/>
                                    </p:animScale>
                                    <p:animScale>
                                      <p:cBhvr>
                                        <p:cTn id="289" dur="26">
                                          <p:stCondLst>
                                            <p:cond delay="1642"/>
                                          </p:stCondLst>
                                        </p:cTn>
                                        <p:tgtEl>
                                          <p:spTgt spid="66"/>
                                        </p:tgtEl>
                                      </p:cBhvr>
                                      <p:to x="100000" y="90000"/>
                                    </p:animScale>
                                    <p:animScale>
                                      <p:cBhvr>
                                        <p:cTn id="290" dur="166" decel="50000">
                                          <p:stCondLst>
                                            <p:cond delay="1668"/>
                                          </p:stCondLst>
                                        </p:cTn>
                                        <p:tgtEl>
                                          <p:spTgt spid="66"/>
                                        </p:tgtEl>
                                      </p:cBhvr>
                                      <p:to x="100000" y="100000"/>
                                    </p:animScale>
                                    <p:animScale>
                                      <p:cBhvr>
                                        <p:cTn id="291" dur="26">
                                          <p:stCondLst>
                                            <p:cond delay="1808"/>
                                          </p:stCondLst>
                                        </p:cTn>
                                        <p:tgtEl>
                                          <p:spTgt spid="66"/>
                                        </p:tgtEl>
                                      </p:cBhvr>
                                      <p:to x="100000" y="95000"/>
                                    </p:animScale>
                                    <p:animScale>
                                      <p:cBhvr>
                                        <p:cTn id="292" dur="166" decel="50000">
                                          <p:stCondLst>
                                            <p:cond delay="1834"/>
                                          </p:stCondLst>
                                        </p:cTn>
                                        <p:tgtEl>
                                          <p:spTgt spid="66"/>
                                        </p:tgtEl>
                                      </p:cBhvr>
                                      <p:to x="100000" y="100000"/>
                                    </p:animScale>
                                  </p:childTnLst>
                                </p:cTn>
                              </p:par>
                            </p:childTnLst>
                          </p:cTn>
                        </p:par>
                        <p:par>
                          <p:cTn id="293" fill="hold">
                            <p:stCondLst>
                              <p:cond delay="34000"/>
                            </p:stCondLst>
                            <p:childTnLst>
                              <p:par>
                                <p:cTn id="294" presetID="26" presetClass="entr" presetSubtype="0" fill="hold" nodeType="afterEffect">
                                  <p:stCondLst>
                                    <p:cond delay="0"/>
                                  </p:stCondLst>
                                  <p:childTnLst>
                                    <p:set>
                                      <p:cBhvr>
                                        <p:cTn id="295" dur="1" fill="hold">
                                          <p:stCondLst>
                                            <p:cond delay="0"/>
                                          </p:stCondLst>
                                        </p:cTn>
                                        <p:tgtEl>
                                          <p:spTgt spid="67"/>
                                        </p:tgtEl>
                                        <p:attrNameLst>
                                          <p:attrName>style.visibility</p:attrName>
                                        </p:attrNameLst>
                                      </p:cBhvr>
                                      <p:to>
                                        <p:strVal val="visible"/>
                                      </p:to>
                                    </p:set>
                                    <p:animEffect transition="in" filter="wipe(down)">
                                      <p:cBhvr>
                                        <p:cTn id="296" dur="580">
                                          <p:stCondLst>
                                            <p:cond delay="0"/>
                                          </p:stCondLst>
                                        </p:cTn>
                                        <p:tgtEl>
                                          <p:spTgt spid="67"/>
                                        </p:tgtEl>
                                      </p:cBhvr>
                                    </p:animEffect>
                                    <p:anim calcmode="lin" valueType="num">
                                      <p:cBhvr>
                                        <p:cTn id="297" dur="1822" tmFilter="0,0; 0.14,0.36; 0.43,0.73; 0.71,0.91; 1.0,1.0">
                                          <p:stCondLst>
                                            <p:cond delay="0"/>
                                          </p:stCondLst>
                                        </p:cTn>
                                        <p:tgtEl>
                                          <p:spTgt spid="67"/>
                                        </p:tgtEl>
                                        <p:attrNameLst>
                                          <p:attrName>ppt_x</p:attrName>
                                        </p:attrNameLst>
                                      </p:cBhvr>
                                      <p:tavLst>
                                        <p:tav tm="0">
                                          <p:val>
                                            <p:strVal val="#ppt_x-0.25"/>
                                          </p:val>
                                        </p:tav>
                                        <p:tav tm="100000">
                                          <p:val>
                                            <p:strVal val="#ppt_x"/>
                                          </p:val>
                                        </p:tav>
                                      </p:tavLst>
                                    </p:anim>
                                    <p:anim calcmode="lin" valueType="num">
                                      <p:cBhvr>
                                        <p:cTn id="298" dur="664" tmFilter="0.0,0.0; 0.25,0.07; 0.50,0.2; 0.75,0.467; 1.0,1.0">
                                          <p:stCondLst>
                                            <p:cond delay="0"/>
                                          </p:stCondLst>
                                        </p:cTn>
                                        <p:tgtEl>
                                          <p:spTgt spid="67"/>
                                        </p:tgtEl>
                                        <p:attrNameLst>
                                          <p:attrName>ppt_y</p:attrName>
                                        </p:attrNameLst>
                                      </p:cBhvr>
                                      <p:tavLst>
                                        <p:tav tm="0" fmla="#ppt_y-sin(pi*$)/3">
                                          <p:val>
                                            <p:fltVal val="0.5"/>
                                          </p:val>
                                        </p:tav>
                                        <p:tav tm="100000">
                                          <p:val>
                                            <p:fltVal val="1"/>
                                          </p:val>
                                        </p:tav>
                                      </p:tavLst>
                                    </p:anim>
                                    <p:anim calcmode="lin" valueType="num">
                                      <p:cBhvr>
                                        <p:cTn id="299" dur="664" tmFilter="0, 0; 0.125,0.2665; 0.25,0.4; 0.375,0.465; 0.5,0.5;  0.625,0.535; 0.75,0.6; 0.875,0.7335; 1,1">
                                          <p:stCondLst>
                                            <p:cond delay="664"/>
                                          </p:stCondLst>
                                        </p:cTn>
                                        <p:tgtEl>
                                          <p:spTgt spid="67"/>
                                        </p:tgtEl>
                                        <p:attrNameLst>
                                          <p:attrName>ppt_y</p:attrName>
                                        </p:attrNameLst>
                                      </p:cBhvr>
                                      <p:tavLst>
                                        <p:tav tm="0" fmla="#ppt_y-sin(pi*$)/9">
                                          <p:val>
                                            <p:fltVal val="0"/>
                                          </p:val>
                                        </p:tav>
                                        <p:tav tm="100000">
                                          <p:val>
                                            <p:fltVal val="1"/>
                                          </p:val>
                                        </p:tav>
                                      </p:tavLst>
                                    </p:anim>
                                    <p:anim calcmode="lin" valueType="num">
                                      <p:cBhvr>
                                        <p:cTn id="300" dur="332" tmFilter="0, 0; 0.125,0.2665; 0.25,0.4; 0.375,0.465; 0.5,0.5;  0.625,0.535; 0.75,0.6; 0.875,0.7335; 1,1">
                                          <p:stCondLst>
                                            <p:cond delay="1324"/>
                                          </p:stCondLst>
                                        </p:cTn>
                                        <p:tgtEl>
                                          <p:spTgt spid="67"/>
                                        </p:tgtEl>
                                        <p:attrNameLst>
                                          <p:attrName>ppt_y</p:attrName>
                                        </p:attrNameLst>
                                      </p:cBhvr>
                                      <p:tavLst>
                                        <p:tav tm="0" fmla="#ppt_y-sin(pi*$)/27">
                                          <p:val>
                                            <p:fltVal val="0"/>
                                          </p:val>
                                        </p:tav>
                                        <p:tav tm="100000">
                                          <p:val>
                                            <p:fltVal val="1"/>
                                          </p:val>
                                        </p:tav>
                                      </p:tavLst>
                                    </p:anim>
                                    <p:anim calcmode="lin" valueType="num">
                                      <p:cBhvr>
                                        <p:cTn id="301" dur="164" tmFilter="0, 0; 0.125,0.2665; 0.25,0.4; 0.375,0.465; 0.5,0.5;  0.625,0.535; 0.75,0.6; 0.875,0.7335; 1,1">
                                          <p:stCondLst>
                                            <p:cond delay="1656"/>
                                          </p:stCondLst>
                                        </p:cTn>
                                        <p:tgtEl>
                                          <p:spTgt spid="67"/>
                                        </p:tgtEl>
                                        <p:attrNameLst>
                                          <p:attrName>ppt_y</p:attrName>
                                        </p:attrNameLst>
                                      </p:cBhvr>
                                      <p:tavLst>
                                        <p:tav tm="0" fmla="#ppt_y-sin(pi*$)/81">
                                          <p:val>
                                            <p:fltVal val="0"/>
                                          </p:val>
                                        </p:tav>
                                        <p:tav tm="100000">
                                          <p:val>
                                            <p:fltVal val="1"/>
                                          </p:val>
                                        </p:tav>
                                      </p:tavLst>
                                    </p:anim>
                                    <p:animScale>
                                      <p:cBhvr>
                                        <p:cTn id="302" dur="26">
                                          <p:stCondLst>
                                            <p:cond delay="650"/>
                                          </p:stCondLst>
                                        </p:cTn>
                                        <p:tgtEl>
                                          <p:spTgt spid="67"/>
                                        </p:tgtEl>
                                      </p:cBhvr>
                                      <p:to x="100000" y="60000"/>
                                    </p:animScale>
                                    <p:animScale>
                                      <p:cBhvr>
                                        <p:cTn id="303" dur="166" decel="50000">
                                          <p:stCondLst>
                                            <p:cond delay="676"/>
                                          </p:stCondLst>
                                        </p:cTn>
                                        <p:tgtEl>
                                          <p:spTgt spid="67"/>
                                        </p:tgtEl>
                                      </p:cBhvr>
                                      <p:to x="100000" y="100000"/>
                                    </p:animScale>
                                    <p:animScale>
                                      <p:cBhvr>
                                        <p:cTn id="304" dur="26">
                                          <p:stCondLst>
                                            <p:cond delay="1312"/>
                                          </p:stCondLst>
                                        </p:cTn>
                                        <p:tgtEl>
                                          <p:spTgt spid="67"/>
                                        </p:tgtEl>
                                      </p:cBhvr>
                                      <p:to x="100000" y="80000"/>
                                    </p:animScale>
                                    <p:animScale>
                                      <p:cBhvr>
                                        <p:cTn id="305" dur="166" decel="50000">
                                          <p:stCondLst>
                                            <p:cond delay="1338"/>
                                          </p:stCondLst>
                                        </p:cTn>
                                        <p:tgtEl>
                                          <p:spTgt spid="67"/>
                                        </p:tgtEl>
                                      </p:cBhvr>
                                      <p:to x="100000" y="100000"/>
                                    </p:animScale>
                                    <p:animScale>
                                      <p:cBhvr>
                                        <p:cTn id="306" dur="26">
                                          <p:stCondLst>
                                            <p:cond delay="1642"/>
                                          </p:stCondLst>
                                        </p:cTn>
                                        <p:tgtEl>
                                          <p:spTgt spid="67"/>
                                        </p:tgtEl>
                                      </p:cBhvr>
                                      <p:to x="100000" y="90000"/>
                                    </p:animScale>
                                    <p:animScale>
                                      <p:cBhvr>
                                        <p:cTn id="307" dur="166" decel="50000">
                                          <p:stCondLst>
                                            <p:cond delay="1668"/>
                                          </p:stCondLst>
                                        </p:cTn>
                                        <p:tgtEl>
                                          <p:spTgt spid="67"/>
                                        </p:tgtEl>
                                      </p:cBhvr>
                                      <p:to x="100000" y="100000"/>
                                    </p:animScale>
                                    <p:animScale>
                                      <p:cBhvr>
                                        <p:cTn id="308" dur="26">
                                          <p:stCondLst>
                                            <p:cond delay="1808"/>
                                          </p:stCondLst>
                                        </p:cTn>
                                        <p:tgtEl>
                                          <p:spTgt spid="67"/>
                                        </p:tgtEl>
                                      </p:cBhvr>
                                      <p:to x="100000" y="95000"/>
                                    </p:animScale>
                                    <p:animScale>
                                      <p:cBhvr>
                                        <p:cTn id="309" dur="166" decel="50000">
                                          <p:stCondLst>
                                            <p:cond delay="1834"/>
                                          </p:stCondLst>
                                        </p:cTn>
                                        <p:tgtEl>
                                          <p:spTgt spid="67"/>
                                        </p:tgtEl>
                                      </p:cBhvr>
                                      <p:to x="100000" y="100000"/>
                                    </p:animScale>
                                  </p:childTnLst>
                                </p:cTn>
                              </p:par>
                            </p:childTnLst>
                          </p:cTn>
                        </p:par>
                        <p:par>
                          <p:cTn id="310" fill="hold">
                            <p:stCondLst>
                              <p:cond delay="36000"/>
                            </p:stCondLst>
                            <p:childTnLst>
                              <p:par>
                                <p:cTn id="311" presetID="26" presetClass="entr" presetSubtype="0" fill="hold" nodeType="afterEffect">
                                  <p:stCondLst>
                                    <p:cond delay="0"/>
                                  </p:stCondLst>
                                  <p:childTnLst>
                                    <p:set>
                                      <p:cBhvr>
                                        <p:cTn id="312" dur="1" fill="hold">
                                          <p:stCondLst>
                                            <p:cond delay="0"/>
                                          </p:stCondLst>
                                        </p:cTn>
                                        <p:tgtEl>
                                          <p:spTgt spid="76"/>
                                        </p:tgtEl>
                                        <p:attrNameLst>
                                          <p:attrName>style.visibility</p:attrName>
                                        </p:attrNameLst>
                                      </p:cBhvr>
                                      <p:to>
                                        <p:strVal val="visible"/>
                                      </p:to>
                                    </p:set>
                                    <p:animEffect transition="in" filter="wipe(down)">
                                      <p:cBhvr>
                                        <p:cTn id="313" dur="580">
                                          <p:stCondLst>
                                            <p:cond delay="0"/>
                                          </p:stCondLst>
                                        </p:cTn>
                                        <p:tgtEl>
                                          <p:spTgt spid="76"/>
                                        </p:tgtEl>
                                      </p:cBhvr>
                                    </p:animEffect>
                                    <p:anim calcmode="lin" valueType="num">
                                      <p:cBhvr>
                                        <p:cTn id="314"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315"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316"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317"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318"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319" dur="26">
                                          <p:stCondLst>
                                            <p:cond delay="650"/>
                                          </p:stCondLst>
                                        </p:cTn>
                                        <p:tgtEl>
                                          <p:spTgt spid="76"/>
                                        </p:tgtEl>
                                      </p:cBhvr>
                                      <p:to x="100000" y="60000"/>
                                    </p:animScale>
                                    <p:animScale>
                                      <p:cBhvr>
                                        <p:cTn id="320" dur="166" decel="50000">
                                          <p:stCondLst>
                                            <p:cond delay="676"/>
                                          </p:stCondLst>
                                        </p:cTn>
                                        <p:tgtEl>
                                          <p:spTgt spid="76"/>
                                        </p:tgtEl>
                                      </p:cBhvr>
                                      <p:to x="100000" y="100000"/>
                                    </p:animScale>
                                    <p:animScale>
                                      <p:cBhvr>
                                        <p:cTn id="321" dur="26">
                                          <p:stCondLst>
                                            <p:cond delay="1312"/>
                                          </p:stCondLst>
                                        </p:cTn>
                                        <p:tgtEl>
                                          <p:spTgt spid="76"/>
                                        </p:tgtEl>
                                      </p:cBhvr>
                                      <p:to x="100000" y="80000"/>
                                    </p:animScale>
                                    <p:animScale>
                                      <p:cBhvr>
                                        <p:cTn id="322" dur="166" decel="50000">
                                          <p:stCondLst>
                                            <p:cond delay="1338"/>
                                          </p:stCondLst>
                                        </p:cTn>
                                        <p:tgtEl>
                                          <p:spTgt spid="76"/>
                                        </p:tgtEl>
                                      </p:cBhvr>
                                      <p:to x="100000" y="100000"/>
                                    </p:animScale>
                                    <p:animScale>
                                      <p:cBhvr>
                                        <p:cTn id="323" dur="26">
                                          <p:stCondLst>
                                            <p:cond delay="1642"/>
                                          </p:stCondLst>
                                        </p:cTn>
                                        <p:tgtEl>
                                          <p:spTgt spid="76"/>
                                        </p:tgtEl>
                                      </p:cBhvr>
                                      <p:to x="100000" y="90000"/>
                                    </p:animScale>
                                    <p:animScale>
                                      <p:cBhvr>
                                        <p:cTn id="324" dur="166" decel="50000">
                                          <p:stCondLst>
                                            <p:cond delay="1668"/>
                                          </p:stCondLst>
                                        </p:cTn>
                                        <p:tgtEl>
                                          <p:spTgt spid="76"/>
                                        </p:tgtEl>
                                      </p:cBhvr>
                                      <p:to x="100000" y="100000"/>
                                    </p:animScale>
                                    <p:animScale>
                                      <p:cBhvr>
                                        <p:cTn id="325" dur="26">
                                          <p:stCondLst>
                                            <p:cond delay="1808"/>
                                          </p:stCondLst>
                                        </p:cTn>
                                        <p:tgtEl>
                                          <p:spTgt spid="76"/>
                                        </p:tgtEl>
                                      </p:cBhvr>
                                      <p:to x="100000" y="95000"/>
                                    </p:animScale>
                                    <p:animScale>
                                      <p:cBhvr>
                                        <p:cTn id="326" dur="166" decel="50000">
                                          <p:stCondLst>
                                            <p:cond delay="1834"/>
                                          </p:stCondLst>
                                        </p:cTn>
                                        <p:tgtEl>
                                          <p:spTgt spid="76"/>
                                        </p:tgtEl>
                                      </p:cBhvr>
                                      <p:to x="100000" y="100000"/>
                                    </p:animScale>
                                  </p:childTnLst>
                                </p:cTn>
                              </p:par>
                            </p:childTnLst>
                          </p:cTn>
                        </p:par>
                        <p:par>
                          <p:cTn id="327" fill="hold">
                            <p:stCondLst>
                              <p:cond delay="38000"/>
                            </p:stCondLst>
                            <p:childTnLst>
                              <p:par>
                                <p:cTn id="328" presetID="26" presetClass="entr" presetSubtype="0" fill="hold" nodeType="afterEffect">
                                  <p:stCondLst>
                                    <p:cond delay="0"/>
                                  </p:stCondLst>
                                  <p:childTnLst>
                                    <p:set>
                                      <p:cBhvr>
                                        <p:cTn id="329" dur="1" fill="hold">
                                          <p:stCondLst>
                                            <p:cond delay="0"/>
                                          </p:stCondLst>
                                        </p:cTn>
                                        <p:tgtEl>
                                          <p:spTgt spid="79"/>
                                        </p:tgtEl>
                                        <p:attrNameLst>
                                          <p:attrName>style.visibility</p:attrName>
                                        </p:attrNameLst>
                                      </p:cBhvr>
                                      <p:to>
                                        <p:strVal val="visible"/>
                                      </p:to>
                                    </p:set>
                                    <p:animEffect transition="in" filter="wipe(down)">
                                      <p:cBhvr>
                                        <p:cTn id="330" dur="580">
                                          <p:stCondLst>
                                            <p:cond delay="0"/>
                                          </p:stCondLst>
                                        </p:cTn>
                                        <p:tgtEl>
                                          <p:spTgt spid="79"/>
                                        </p:tgtEl>
                                      </p:cBhvr>
                                    </p:animEffect>
                                    <p:anim calcmode="lin" valueType="num">
                                      <p:cBhvr>
                                        <p:cTn id="331" dur="1822" tmFilter="0,0; 0.14,0.36; 0.43,0.73; 0.71,0.91; 1.0,1.0">
                                          <p:stCondLst>
                                            <p:cond delay="0"/>
                                          </p:stCondLst>
                                        </p:cTn>
                                        <p:tgtEl>
                                          <p:spTgt spid="79"/>
                                        </p:tgtEl>
                                        <p:attrNameLst>
                                          <p:attrName>ppt_x</p:attrName>
                                        </p:attrNameLst>
                                      </p:cBhvr>
                                      <p:tavLst>
                                        <p:tav tm="0">
                                          <p:val>
                                            <p:strVal val="#ppt_x-0.25"/>
                                          </p:val>
                                        </p:tav>
                                        <p:tav tm="100000">
                                          <p:val>
                                            <p:strVal val="#ppt_x"/>
                                          </p:val>
                                        </p:tav>
                                      </p:tavLst>
                                    </p:anim>
                                    <p:anim calcmode="lin" valueType="num">
                                      <p:cBhvr>
                                        <p:cTn id="332" dur="664" tmFilter="0.0,0.0; 0.25,0.07; 0.50,0.2; 0.75,0.467; 1.0,1.0">
                                          <p:stCondLst>
                                            <p:cond delay="0"/>
                                          </p:stCondLst>
                                        </p:cTn>
                                        <p:tgtEl>
                                          <p:spTgt spid="79"/>
                                        </p:tgtEl>
                                        <p:attrNameLst>
                                          <p:attrName>ppt_y</p:attrName>
                                        </p:attrNameLst>
                                      </p:cBhvr>
                                      <p:tavLst>
                                        <p:tav tm="0" fmla="#ppt_y-sin(pi*$)/3">
                                          <p:val>
                                            <p:fltVal val="0.5"/>
                                          </p:val>
                                        </p:tav>
                                        <p:tav tm="100000">
                                          <p:val>
                                            <p:fltVal val="1"/>
                                          </p:val>
                                        </p:tav>
                                      </p:tavLst>
                                    </p:anim>
                                    <p:anim calcmode="lin" valueType="num">
                                      <p:cBhvr>
                                        <p:cTn id="333" dur="664" tmFilter="0, 0; 0.125,0.2665; 0.25,0.4; 0.375,0.465; 0.5,0.5;  0.625,0.535; 0.75,0.6; 0.875,0.7335; 1,1">
                                          <p:stCondLst>
                                            <p:cond delay="664"/>
                                          </p:stCondLst>
                                        </p:cTn>
                                        <p:tgtEl>
                                          <p:spTgt spid="79"/>
                                        </p:tgtEl>
                                        <p:attrNameLst>
                                          <p:attrName>ppt_y</p:attrName>
                                        </p:attrNameLst>
                                      </p:cBhvr>
                                      <p:tavLst>
                                        <p:tav tm="0" fmla="#ppt_y-sin(pi*$)/9">
                                          <p:val>
                                            <p:fltVal val="0"/>
                                          </p:val>
                                        </p:tav>
                                        <p:tav tm="100000">
                                          <p:val>
                                            <p:fltVal val="1"/>
                                          </p:val>
                                        </p:tav>
                                      </p:tavLst>
                                    </p:anim>
                                    <p:anim calcmode="lin" valueType="num">
                                      <p:cBhvr>
                                        <p:cTn id="334" dur="332" tmFilter="0, 0; 0.125,0.2665; 0.25,0.4; 0.375,0.465; 0.5,0.5;  0.625,0.535; 0.75,0.6; 0.875,0.7335; 1,1">
                                          <p:stCondLst>
                                            <p:cond delay="1324"/>
                                          </p:stCondLst>
                                        </p:cTn>
                                        <p:tgtEl>
                                          <p:spTgt spid="79"/>
                                        </p:tgtEl>
                                        <p:attrNameLst>
                                          <p:attrName>ppt_y</p:attrName>
                                        </p:attrNameLst>
                                      </p:cBhvr>
                                      <p:tavLst>
                                        <p:tav tm="0" fmla="#ppt_y-sin(pi*$)/27">
                                          <p:val>
                                            <p:fltVal val="0"/>
                                          </p:val>
                                        </p:tav>
                                        <p:tav tm="100000">
                                          <p:val>
                                            <p:fltVal val="1"/>
                                          </p:val>
                                        </p:tav>
                                      </p:tavLst>
                                    </p:anim>
                                    <p:anim calcmode="lin" valueType="num">
                                      <p:cBhvr>
                                        <p:cTn id="335" dur="164" tmFilter="0, 0; 0.125,0.2665; 0.25,0.4; 0.375,0.465; 0.5,0.5;  0.625,0.535; 0.75,0.6; 0.875,0.7335; 1,1">
                                          <p:stCondLst>
                                            <p:cond delay="1656"/>
                                          </p:stCondLst>
                                        </p:cTn>
                                        <p:tgtEl>
                                          <p:spTgt spid="79"/>
                                        </p:tgtEl>
                                        <p:attrNameLst>
                                          <p:attrName>ppt_y</p:attrName>
                                        </p:attrNameLst>
                                      </p:cBhvr>
                                      <p:tavLst>
                                        <p:tav tm="0" fmla="#ppt_y-sin(pi*$)/81">
                                          <p:val>
                                            <p:fltVal val="0"/>
                                          </p:val>
                                        </p:tav>
                                        <p:tav tm="100000">
                                          <p:val>
                                            <p:fltVal val="1"/>
                                          </p:val>
                                        </p:tav>
                                      </p:tavLst>
                                    </p:anim>
                                    <p:animScale>
                                      <p:cBhvr>
                                        <p:cTn id="336" dur="26">
                                          <p:stCondLst>
                                            <p:cond delay="650"/>
                                          </p:stCondLst>
                                        </p:cTn>
                                        <p:tgtEl>
                                          <p:spTgt spid="79"/>
                                        </p:tgtEl>
                                      </p:cBhvr>
                                      <p:to x="100000" y="60000"/>
                                    </p:animScale>
                                    <p:animScale>
                                      <p:cBhvr>
                                        <p:cTn id="337" dur="166" decel="50000">
                                          <p:stCondLst>
                                            <p:cond delay="676"/>
                                          </p:stCondLst>
                                        </p:cTn>
                                        <p:tgtEl>
                                          <p:spTgt spid="79"/>
                                        </p:tgtEl>
                                      </p:cBhvr>
                                      <p:to x="100000" y="100000"/>
                                    </p:animScale>
                                    <p:animScale>
                                      <p:cBhvr>
                                        <p:cTn id="338" dur="26">
                                          <p:stCondLst>
                                            <p:cond delay="1312"/>
                                          </p:stCondLst>
                                        </p:cTn>
                                        <p:tgtEl>
                                          <p:spTgt spid="79"/>
                                        </p:tgtEl>
                                      </p:cBhvr>
                                      <p:to x="100000" y="80000"/>
                                    </p:animScale>
                                    <p:animScale>
                                      <p:cBhvr>
                                        <p:cTn id="339" dur="166" decel="50000">
                                          <p:stCondLst>
                                            <p:cond delay="1338"/>
                                          </p:stCondLst>
                                        </p:cTn>
                                        <p:tgtEl>
                                          <p:spTgt spid="79"/>
                                        </p:tgtEl>
                                      </p:cBhvr>
                                      <p:to x="100000" y="100000"/>
                                    </p:animScale>
                                    <p:animScale>
                                      <p:cBhvr>
                                        <p:cTn id="340" dur="26">
                                          <p:stCondLst>
                                            <p:cond delay="1642"/>
                                          </p:stCondLst>
                                        </p:cTn>
                                        <p:tgtEl>
                                          <p:spTgt spid="79"/>
                                        </p:tgtEl>
                                      </p:cBhvr>
                                      <p:to x="100000" y="90000"/>
                                    </p:animScale>
                                    <p:animScale>
                                      <p:cBhvr>
                                        <p:cTn id="341" dur="166" decel="50000">
                                          <p:stCondLst>
                                            <p:cond delay="1668"/>
                                          </p:stCondLst>
                                        </p:cTn>
                                        <p:tgtEl>
                                          <p:spTgt spid="79"/>
                                        </p:tgtEl>
                                      </p:cBhvr>
                                      <p:to x="100000" y="100000"/>
                                    </p:animScale>
                                    <p:animScale>
                                      <p:cBhvr>
                                        <p:cTn id="342" dur="26">
                                          <p:stCondLst>
                                            <p:cond delay="1808"/>
                                          </p:stCondLst>
                                        </p:cTn>
                                        <p:tgtEl>
                                          <p:spTgt spid="79"/>
                                        </p:tgtEl>
                                      </p:cBhvr>
                                      <p:to x="100000" y="95000"/>
                                    </p:animScale>
                                    <p:animScale>
                                      <p:cBhvr>
                                        <p:cTn id="343" dur="166" decel="50000">
                                          <p:stCondLst>
                                            <p:cond delay="1834"/>
                                          </p:stCondLst>
                                        </p:cTn>
                                        <p:tgtEl>
                                          <p:spTgt spid="79"/>
                                        </p:tgtEl>
                                      </p:cBhvr>
                                      <p:to x="100000" y="100000"/>
                                    </p:animScale>
                                  </p:childTnLst>
                                </p:cTn>
                              </p:par>
                            </p:childTnLst>
                          </p:cTn>
                        </p:par>
                        <p:par>
                          <p:cTn id="344" fill="hold">
                            <p:stCondLst>
                              <p:cond delay="40000"/>
                            </p:stCondLst>
                            <p:childTnLst>
                              <p:par>
                                <p:cTn id="345" presetID="26" presetClass="entr" presetSubtype="0" fill="hold" grpId="0" nodeType="afterEffect">
                                  <p:stCondLst>
                                    <p:cond delay="0"/>
                                  </p:stCondLst>
                                  <p:childTnLst>
                                    <p:set>
                                      <p:cBhvr>
                                        <p:cTn id="346" dur="1" fill="hold">
                                          <p:stCondLst>
                                            <p:cond delay="0"/>
                                          </p:stCondLst>
                                        </p:cTn>
                                        <p:tgtEl>
                                          <p:spTgt spid="82"/>
                                        </p:tgtEl>
                                        <p:attrNameLst>
                                          <p:attrName>style.visibility</p:attrName>
                                        </p:attrNameLst>
                                      </p:cBhvr>
                                      <p:to>
                                        <p:strVal val="visible"/>
                                      </p:to>
                                    </p:set>
                                    <p:animEffect transition="in" filter="wipe(down)">
                                      <p:cBhvr>
                                        <p:cTn id="347" dur="580">
                                          <p:stCondLst>
                                            <p:cond delay="0"/>
                                          </p:stCondLst>
                                        </p:cTn>
                                        <p:tgtEl>
                                          <p:spTgt spid="82"/>
                                        </p:tgtEl>
                                      </p:cBhvr>
                                    </p:animEffect>
                                    <p:anim calcmode="lin" valueType="num">
                                      <p:cBhvr>
                                        <p:cTn id="348" dur="1822" tmFilter="0,0; 0.14,0.36; 0.43,0.73; 0.71,0.91; 1.0,1.0">
                                          <p:stCondLst>
                                            <p:cond delay="0"/>
                                          </p:stCondLst>
                                        </p:cTn>
                                        <p:tgtEl>
                                          <p:spTgt spid="82"/>
                                        </p:tgtEl>
                                        <p:attrNameLst>
                                          <p:attrName>ppt_x</p:attrName>
                                        </p:attrNameLst>
                                      </p:cBhvr>
                                      <p:tavLst>
                                        <p:tav tm="0">
                                          <p:val>
                                            <p:strVal val="#ppt_x-0.25"/>
                                          </p:val>
                                        </p:tav>
                                        <p:tav tm="100000">
                                          <p:val>
                                            <p:strVal val="#ppt_x"/>
                                          </p:val>
                                        </p:tav>
                                      </p:tavLst>
                                    </p:anim>
                                    <p:anim calcmode="lin" valueType="num">
                                      <p:cBhvr>
                                        <p:cTn id="349" dur="664" tmFilter="0.0,0.0; 0.25,0.07; 0.50,0.2; 0.75,0.467; 1.0,1.0">
                                          <p:stCondLst>
                                            <p:cond delay="0"/>
                                          </p:stCondLst>
                                        </p:cTn>
                                        <p:tgtEl>
                                          <p:spTgt spid="82"/>
                                        </p:tgtEl>
                                        <p:attrNameLst>
                                          <p:attrName>ppt_y</p:attrName>
                                        </p:attrNameLst>
                                      </p:cBhvr>
                                      <p:tavLst>
                                        <p:tav tm="0" fmla="#ppt_y-sin(pi*$)/3">
                                          <p:val>
                                            <p:fltVal val="0.5"/>
                                          </p:val>
                                        </p:tav>
                                        <p:tav tm="100000">
                                          <p:val>
                                            <p:fltVal val="1"/>
                                          </p:val>
                                        </p:tav>
                                      </p:tavLst>
                                    </p:anim>
                                    <p:anim calcmode="lin" valueType="num">
                                      <p:cBhvr>
                                        <p:cTn id="350" dur="664" tmFilter="0, 0; 0.125,0.2665; 0.25,0.4; 0.375,0.465; 0.5,0.5;  0.625,0.535; 0.75,0.6; 0.875,0.7335; 1,1">
                                          <p:stCondLst>
                                            <p:cond delay="664"/>
                                          </p:stCondLst>
                                        </p:cTn>
                                        <p:tgtEl>
                                          <p:spTgt spid="82"/>
                                        </p:tgtEl>
                                        <p:attrNameLst>
                                          <p:attrName>ppt_y</p:attrName>
                                        </p:attrNameLst>
                                      </p:cBhvr>
                                      <p:tavLst>
                                        <p:tav tm="0" fmla="#ppt_y-sin(pi*$)/9">
                                          <p:val>
                                            <p:fltVal val="0"/>
                                          </p:val>
                                        </p:tav>
                                        <p:tav tm="100000">
                                          <p:val>
                                            <p:fltVal val="1"/>
                                          </p:val>
                                        </p:tav>
                                      </p:tavLst>
                                    </p:anim>
                                    <p:anim calcmode="lin" valueType="num">
                                      <p:cBhvr>
                                        <p:cTn id="351" dur="332" tmFilter="0, 0; 0.125,0.2665; 0.25,0.4; 0.375,0.465; 0.5,0.5;  0.625,0.535; 0.75,0.6; 0.875,0.7335; 1,1">
                                          <p:stCondLst>
                                            <p:cond delay="1324"/>
                                          </p:stCondLst>
                                        </p:cTn>
                                        <p:tgtEl>
                                          <p:spTgt spid="82"/>
                                        </p:tgtEl>
                                        <p:attrNameLst>
                                          <p:attrName>ppt_y</p:attrName>
                                        </p:attrNameLst>
                                      </p:cBhvr>
                                      <p:tavLst>
                                        <p:tav tm="0" fmla="#ppt_y-sin(pi*$)/27">
                                          <p:val>
                                            <p:fltVal val="0"/>
                                          </p:val>
                                        </p:tav>
                                        <p:tav tm="100000">
                                          <p:val>
                                            <p:fltVal val="1"/>
                                          </p:val>
                                        </p:tav>
                                      </p:tavLst>
                                    </p:anim>
                                    <p:anim calcmode="lin" valueType="num">
                                      <p:cBhvr>
                                        <p:cTn id="352" dur="164" tmFilter="0, 0; 0.125,0.2665; 0.25,0.4; 0.375,0.465; 0.5,0.5;  0.625,0.535; 0.75,0.6; 0.875,0.7335; 1,1">
                                          <p:stCondLst>
                                            <p:cond delay="1656"/>
                                          </p:stCondLst>
                                        </p:cTn>
                                        <p:tgtEl>
                                          <p:spTgt spid="82"/>
                                        </p:tgtEl>
                                        <p:attrNameLst>
                                          <p:attrName>ppt_y</p:attrName>
                                        </p:attrNameLst>
                                      </p:cBhvr>
                                      <p:tavLst>
                                        <p:tav tm="0" fmla="#ppt_y-sin(pi*$)/81">
                                          <p:val>
                                            <p:fltVal val="0"/>
                                          </p:val>
                                        </p:tav>
                                        <p:tav tm="100000">
                                          <p:val>
                                            <p:fltVal val="1"/>
                                          </p:val>
                                        </p:tav>
                                      </p:tavLst>
                                    </p:anim>
                                    <p:animScale>
                                      <p:cBhvr>
                                        <p:cTn id="353" dur="26">
                                          <p:stCondLst>
                                            <p:cond delay="650"/>
                                          </p:stCondLst>
                                        </p:cTn>
                                        <p:tgtEl>
                                          <p:spTgt spid="82"/>
                                        </p:tgtEl>
                                      </p:cBhvr>
                                      <p:to x="100000" y="60000"/>
                                    </p:animScale>
                                    <p:animScale>
                                      <p:cBhvr>
                                        <p:cTn id="354" dur="166" decel="50000">
                                          <p:stCondLst>
                                            <p:cond delay="676"/>
                                          </p:stCondLst>
                                        </p:cTn>
                                        <p:tgtEl>
                                          <p:spTgt spid="82"/>
                                        </p:tgtEl>
                                      </p:cBhvr>
                                      <p:to x="100000" y="100000"/>
                                    </p:animScale>
                                    <p:animScale>
                                      <p:cBhvr>
                                        <p:cTn id="355" dur="26">
                                          <p:stCondLst>
                                            <p:cond delay="1312"/>
                                          </p:stCondLst>
                                        </p:cTn>
                                        <p:tgtEl>
                                          <p:spTgt spid="82"/>
                                        </p:tgtEl>
                                      </p:cBhvr>
                                      <p:to x="100000" y="80000"/>
                                    </p:animScale>
                                    <p:animScale>
                                      <p:cBhvr>
                                        <p:cTn id="356" dur="166" decel="50000">
                                          <p:stCondLst>
                                            <p:cond delay="1338"/>
                                          </p:stCondLst>
                                        </p:cTn>
                                        <p:tgtEl>
                                          <p:spTgt spid="82"/>
                                        </p:tgtEl>
                                      </p:cBhvr>
                                      <p:to x="100000" y="100000"/>
                                    </p:animScale>
                                    <p:animScale>
                                      <p:cBhvr>
                                        <p:cTn id="357" dur="26">
                                          <p:stCondLst>
                                            <p:cond delay="1642"/>
                                          </p:stCondLst>
                                        </p:cTn>
                                        <p:tgtEl>
                                          <p:spTgt spid="82"/>
                                        </p:tgtEl>
                                      </p:cBhvr>
                                      <p:to x="100000" y="90000"/>
                                    </p:animScale>
                                    <p:animScale>
                                      <p:cBhvr>
                                        <p:cTn id="358" dur="166" decel="50000">
                                          <p:stCondLst>
                                            <p:cond delay="1668"/>
                                          </p:stCondLst>
                                        </p:cTn>
                                        <p:tgtEl>
                                          <p:spTgt spid="82"/>
                                        </p:tgtEl>
                                      </p:cBhvr>
                                      <p:to x="100000" y="100000"/>
                                    </p:animScale>
                                    <p:animScale>
                                      <p:cBhvr>
                                        <p:cTn id="359" dur="26">
                                          <p:stCondLst>
                                            <p:cond delay="1808"/>
                                          </p:stCondLst>
                                        </p:cTn>
                                        <p:tgtEl>
                                          <p:spTgt spid="82"/>
                                        </p:tgtEl>
                                      </p:cBhvr>
                                      <p:to x="100000" y="95000"/>
                                    </p:animScale>
                                    <p:animScale>
                                      <p:cBhvr>
                                        <p:cTn id="360" dur="166" decel="50000">
                                          <p:stCondLst>
                                            <p:cond delay="1834"/>
                                          </p:stCondLst>
                                        </p:cTn>
                                        <p:tgtEl>
                                          <p:spTgt spid="82"/>
                                        </p:tgtEl>
                                      </p:cBhvr>
                                      <p:to x="100000" y="100000"/>
                                    </p:animScale>
                                  </p:childTnLst>
                                </p:cTn>
                              </p:par>
                            </p:childTnLst>
                          </p:cTn>
                        </p:par>
                        <p:par>
                          <p:cTn id="361" fill="hold">
                            <p:stCondLst>
                              <p:cond delay="42000"/>
                            </p:stCondLst>
                            <p:childTnLst>
                              <p:par>
                                <p:cTn id="362" presetID="26" presetClass="entr" presetSubtype="0" fill="hold" grpId="0" nodeType="afterEffect">
                                  <p:stCondLst>
                                    <p:cond delay="0"/>
                                  </p:stCondLst>
                                  <p:childTnLst>
                                    <p:set>
                                      <p:cBhvr>
                                        <p:cTn id="363" dur="1" fill="hold">
                                          <p:stCondLst>
                                            <p:cond delay="0"/>
                                          </p:stCondLst>
                                        </p:cTn>
                                        <p:tgtEl>
                                          <p:spTgt spid="83"/>
                                        </p:tgtEl>
                                        <p:attrNameLst>
                                          <p:attrName>style.visibility</p:attrName>
                                        </p:attrNameLst>
                                      </p:cBhvr>
                                      <p:to>
                                        <p:strVal val="visible"/>
                                      </p:to>
                                    </p:set>
                                    <p:animEffect transition="in" filter="wipe(down)">
                                      <p:cBhvr>
                                        <p:cTn id="364" dur="580">
                                          <p:stCondLst>
                                            <p:cond delay="0"/>
                                          </p:stCondLst>
                                        </p:cTn>
                                        <p:tgtEl>
                                          <p:spTgt spid="83"/>
                                        </p:tgtEl>
                                      </p:cBhvr>
                                    </p:animEffect>
                                    <p:anim calcmode="lin" valueType="num">
                                      <p:cBhvr>
                                        <p:cTn id="365" dur="1822" tmFilter="0,0; 0.14,0.36; 0.43,0.73; 0.71,0.91; 1.0,1.0">
                                          <p:stCondLst>
                                            <p:cond delay="0"/>
                                          </p:stCondLst>
                                        </p:cTn>
                                        <p:tgtEl>
                                          <p:spTgt spid="83"/>
                                        </p:tgtEl>
                                        <p:attrNameLst>
                                          <p:attrName>ppt_x</p:attrName>
                                        </p:attrNameLst>
                                      </p:cBhvr>
                                      <p:tavLst>
                                        <p:tav tm="0">
                                          <p:val>
                                            <p:strVal val="#ppt_x-0.25"/>
                                          </p:val>
                                        </p:tav>
                                        <p:tav tm="100000">
                                          <p:val>
                                            <p:strVal val="#ppt_x"/>
                                          </p:val>
                                        </p:tav>
                                      </p:tavLst>
                                    </p:anim>
                                    <p:anim calcmode="lin" valueType="num">
                                      <p:cBhvr>
                                        <p:cTn id="366" dur="664" tmFilter="0.0,0.0; 0.25,0.07; 0.50,0.2; 0.75,0.467; 1.0,1.0">
                                          <p:stCondLst>
                                            <p:cond delay="0"/>
                                          </p:stCondLst>
                                        </p:cTn>
                                        <p:tgtEl>
                                          <p:spTgt spid="83"/>
                                        </p:tgtEl>
                                        <p:attrNameLst>
                                          <p:attrName>ppt_y</p:attrName>
                                        </p:attrNameLst>
                                      </p:cBhvr>
                                      <p:tavLst>
                                        <p:tav tm="0" fmla="#ppt_y-sin(pi*$)/3">
                                          <p:val>
                                            <p:fltVal val="0.5"/>
                                          </p:val>
                                        </p:tav>
                                        <p:tav tm="100000">
                                          <p:val>
                                            <p:fltVal val="1"/>
                                          </p:val>
                                        </p:tav>
                                      </p:tavLst>
                                    </p:anim>
                                    <p:anim calcmode="lin" valueType="num">
                                      <p:cBhvr>
                                        <p:cTn id="367" dur="664" tmFilter="0, 0; 0.125,0.2665; 0.25,0.4; 0.375,0.465; 0.5,0.5;  0.625,0.535; 0.75,0.6; 0.875,0.7335; 1,1">
                                          <p:stCondLst>
                                            <p:cond delay="664"/>
                                          </p:stCondLst>
                                        </p:cTn>
                                        <p:tgtEl>
                                          <p:spTgt spid="83"/>
                                        </p:tgtEl>
                                        <p:attrNameLst>
                                          <p:attrName>ppt_y</p:attrName>
                                        </p:attrNameLst>
                                      </p:cBhvr>
                                      <p:tavLst>
                                        <p:tav tm="0" fmla="#ppt_y-sin(pi*$)/9">
                                          <p:val>
                                            <p:fltVal val="0"/>
                                          </p:val>
                                        </p:tav>
                                        <p:tav tm="100000">
                                          <p:val>
                                            <p:fltVal val="1"/>
                                          </p:val>
                                        </p:tav>
                                      </p:tavLst>
                                    </p:anim>
                                    <p:anim calcmode="lin" valueType="num">
                                      <p:cBhvr>
                                        <p:cTn id="368" dur="332" tmFilter="0, 0; 0.125,0.2665; 0.25,0.4; 0.375,0.465; 0.5,0.5;  0.625,0.535; 0.75,0.6; 0.875,0.7335; 1,1">
                                          <p:stCondLst>
                                            <p:cond delay="1324"/>
                                          </p:stCondLst>
                                        </p:cTn>
                                        <p:tgtEl>
                                          <p:spTgt spid="83"/>
                                        </p:tgtEl>
                                        <p:attrNameLst>
                                          <p:attrName>ppt_y</p:attrName>
                                        </p:attrNameLst>
                                      </p:cBhvr>
                                      <p:tavLst>
                                        <p:tav tm="0" fmla="#ppt_y-sin(pi*$)/27">
                                          <p:val>
                                            <p:fltVal val="0"/>
                                          </p:val>
                                        </p:tav>
                                        <p:tav tm="100000">
                                          <p:val>
                                            <p:fltVal val="1"/>
                                          </p:val>
                                        </p:tav>
                                      </p:tavLst>
                                    </p:anim>
                                    <p:anim calcmode="lin" valueType="num">
                                      <p:cBhvr>
                                        <p:cTn id="369" dur="164" tmFilter="0, 0; 0.125,0.2665; 0.25,0.4; 0.375,0.465; 0.5,0.5;  0.625,0.535; 0.75,0.6; 0.875,0.7335; 1,1">
                                          <p:stCondLst>
                                            <p:cond delay="1656"/>
                                          </p:stCondLst>
                                        </p:cTn>
                                        <p:tgtEl>
                                          <p:spTgt spid="83"/>
                                        </p:tgtEl>
                                        <p:attrNameLst>
                                          <p:attrName>ppt_y</p:attrName>
                                        </p:attrNameLst>
                                      </p:cBhvr>
                                      <p:tavLst>
                                        <p:tav tm="0" fmla="#ppt_y-sin(pi*$)/81">
                                          <p:val>
                                            <p:fltVal val="0"/>
                                          </p:val>
                                        </p:tav>
                                        <p:tav tm="100000">
                                          <p:val>
                                            <p:fltVal val="1"/>
                                          </p:val>
                                        </p:tav>
                                      </p:tavLst>
                                    </p:anim>
                                    <p:animScale>
                                      <p:cBhvr>
                                        <p:cTn id="370" dur="26">
                                          <p:stCondLst>
                                            <p:cond delay="650"/>
                                          </p:stCondLst>
                                        </p:cTn>
                                        <p:tgtEl>
                                          <p:spTgt spid="83"/>
                                        </p:tgtEl>
                                      </p:cBhvr>
                                      <p:to x="100000" y="60000"/>
                                    </p:animScale>
                                    <p:animScale>
                                      <p:cBhvr>
                                        <p:cTn id="371" dur="166" decel="50000">
                                          <p:stCondLst>
                                            <p:cond delay="676"/>
                                          </p:stCondLst>
                                        </p:cTn>
                                        <p:tgtEl>
                                          <p:spTgt spid="83"/>
                                        </p:tgtEl>
                                      </p:cBhvr>
                                      <p:to x="100000" y="100000"/>
                                    </p:animScale>
                                    <p:animScale>
                                      <p:cBhvr>
                                        <p:cTn id="372" dur="26">
                                          <p:stCondLst>
                                            <p:cond delay="1312"/>
                                          </p:stCondLst>
                                        </p:cTn>
                                        <p:tgtEl>
                                          <p:spTgt spid="83"/>
                                        </p:tgtEl>
                                      </p:cBhvr>
                                      <p:to x="100000" y="80000"/>
                                    </p:animScale>
                                    <p:animScale>
                                      <p:cBhvr>
                                        <p:cTn id="373" dur="166" decel="50000">
                                          <p:stCondLst>
                                            <p:cond delay="1338"/>
                                          </p:stCondLst>
                                        </p:cTn>
                                        <p:tgtEl>
                                          <p:spTgt spid="83"/>
                                        </p:tgtEl>
                                      </p:cBhvr>
                                      <p:to x="100000" y="100000"/>
                                    </p:animScale>
                                    <p:animScale>
                                      <p:cBhvr>
                                        <p:cTn id="374" dur="26">
                                          <p:stCondLst>
                                            <p:cond delay="1642"/>
                                          </p:stCondLst>
                                        </p:cTn>
                                        <p:tgtEl>
                                          <p:spTgt spid="83"/>
                                        </p:tgtEl>
                                      </p:cBhvr>
                                      <p:to x="100000" y="90000"/>
                                    </p:animScale>
                                    <p:animScale>
                                      <p:cBhvr>
                                        <p:cTn id="375" dur="166" decel="50000">
                                          <p:stCondLst>
                                            <p:cond delay="1668"/>
                                          </p:stCondLst>
                                        </p:cTn>
                                        <p:tgtEl>
                                          <p:spTgt spid="83"/>
                                        </p:tgtEl>
                                      </p:cBhvr>
                                      <p:to x="100000" y="100000"/>
                                    </p:animScale>
                                    <p:animScale>
                                      <p:cBhvr>
                                        <p:cTn id="376" dur="26">
                                          <p:stCondLst>
                                            <p:cond delay="1808"/>
                                          </p:stCondLst>
                                        </p:cTn>
                                        <p:tgtEl>
                                          <p:spTgt spid="83"/>
                                        </p:tgtEl>
                                      </p:cBhvr>
                                      <p:to x="100000" y="95000"/>
                                    </p:animScale>
                                    <p:animScale>
                                      <p:cBhvr>
                                        <p:cTn id="377" dur="166" decel="50000">
                                          <p:stCondLst>
                                            <p:cond delay="1834"/>
                                          </p:stCondLst>
                                        </p:cTn>
                                        <p:tgtEl>
                                          <p:spTgt spid="83"/>
                                        </p:tgtEl>
                                      </p:cBhvr>
                                      <p:to x="100000" y="100000"/>
                                    </p:animScale>
                                  </p:childTnLst>
                                </p:cTn>
                              </p:par>
                            </p:childTnLst>
                          </p:cTn>
                        </p:par>
                        <p:par>
                          <p:cTn id="378" fill="hold">
                            <p:stCondLst>
                              <p:cond delay="44000"/>
                            </p:stCondLst>
                            <p:childTnLst>
                              <p:par>
                                <p:cTn id="379" presetID="26" presetClass="entr" presetSubtype="0" fill="hold" grpId="0" nodeType="afterEffect">
                                  <p:stCondLst>
                                    <p:cond delay="0"/>
                                  </p:stCondLst>
                                  <p:childTnLst>
                                    <p:set>
                                      <p:cBhvr>
                                        <p:cTn id="380" dur="1" fill="hold">
                                          <p:stCondLst>
                                            <p:cond delay="0"/>
                                          </p:stCondLst>
                                        </p:cTn>
                                        <p:tgtEl>
                                          <p:spTgt spid="84"/>
                                        </p:tgtEl>
                                        <p:attrNameLst>
                                          <p:attrName>style.visibility</p:attrName>
                                        </p:attrNameLst>
                                      </p:cBhvr>
                                      <p:to>
                                        <p:strVal val="visible"/>
                                      </p:to>
                                    </p:set>
                                    <p:animEffect transition="in" filter="wipe(down)">
                                      <p:cBhvr>
                                        <p:cTn id="381" dur="580">
                                          <p:stCondLst>
                                            <p:cond delay="0"/>
                                          </p:stCondLst>
                                        </p:cTn>
                                        <p:tgtEl>
                                          <p:spTgt spid="84"/>
                                        </p:tgtEl>
                                      </p:cBhvr>
                                    </p:animEffect>
                                    <p:anim calcmode="lin" valueType="num">
                                      <p:cBhvr>
                                        <p:cTn id="382" dur="1822" tmFilter="0,0; 0.14,0.36; 0.43,0.73; 0.71,0.91; 1.0,1.0">
                                          <p:stCondLst>
                                            <p:cond delay="0"/>
                                          </p:stCondLst>
                                        </p:cTn>
                                        <p:tgtEl>
                                          <p:spTgt spid="84"/>
                                        </p:tgtEl>
                                        <p:attrNameLst>
                                          <p:attrName>ppt_x</p:attrName>
                                        </p:attrNameLst>
                                      </p:cBhvr>
                                      <p:tavLst>
                                        <p:tav tm="0">
                                          <p:val>
                                            <p:strVal val="#ppt_x-0.25"/>
                                          </p:val>
                                        </p:tav>
                                        <p:tav tm="100000">
                                          <p:val>
                                            <p:strVal val="#ppt_x"/>
                                          </p:val>
                                        </p:tav>
                                      </p:tavLst>
                                    </p:anim>
                                    <p:anim calcmode="lin" valueType="num">
                                      <p:cBhvr>
                                        <p:cTn id="383" dur="664" tmFilter="0.0,0.0; 0.25,0.07; 0.50,0.2; 0.75,0.467; 1.0,1.0">
                                          <p:stCondLst>
                                            <p:cond delay="0"/>
                                          </p:stCondLst>
                                        </p:cTn>
                                        <p:tgtEl>
                                          <p:spTgt spid="84"/>
                                        </p:tgtEl>
                                        <p:attrNameLst>
                                          <p:attrName>ppt_y</p:attrName>
                                        </p:attrNameLst>
                                      </p:cBhvr>
                                      <p:tavLst>
                                        <p:tav tm="0" fmla="#ppt_y-sin(pi*$)/3">
                                          <p:val>
                                            <p:fltVal val="0.5"/>
                                          </p:val>
                                        </p:tav>
                                        <p:tav tm="100000">
                                          <p:val>
                                            <p:fltVal val="1"/>
                                          </p:val>
                                        </p:tav>
                                      </p:tavLst>
                                    </p:anim>
                                    <p:anim calcmode="lin" valueType="num">
                                      <p:cBhvr>
                                        <p:cTn id="384" dur="664" tmFilter="0, 0; 0.125,0.2665; 0.25,0.4; 0.375,0.465; 0.5,0.5;  0.625,0.535; 0.75,0.6; 0.875,0.7335; 1,1">
                                          <p:stCondLst>
                                            <p:cond delay="664"/>
                                          </p:stCondLst>
                                        </p:cTn>
                                        <p:tgtEl>
                                          <p:spTgt spid="84"/>
                                        </p:tgtEl>
                                        <p:attrNameLst>
                                          <p:attrName>ppt_y</p:attrName>
                                        </p:attrNameLst>
                                      </p:cBhvr>
                                      <p:tavLst>
                                        <p:tav tm="0" fmla="#ppt_y-sin(pi*$)/9">
                                          <p:val>
                                            <p:fltVal val="0"/>
                                          </p:val>
                                        </p:tav>
                                        <p:tav tm="100000">
                                          <p:val>
                                            <p:fltVal val="1"/>
                                          </p:val>
                                        </p:tav>
                                      </p:tavLst>
                                    </p:anim>
                                    <p:anim calcmode="lin" valueType="num">
                                      <p:cBhvr>
                                        <p:cTn id="385" dur="332" tmFilter="0, 0; 0.125,0.2665; 0.25,0.4; 0.375,0.465; 0.5,0.5;  0.625,0.535; 0.75,0.6; 0.875,0.7335; 1,1">
                                          <p:stCondLst>
                                            <p:cond delay="1324"/>
                                          </p:stCondLst>
                                        </p:cTn>
                                        <p:tgtEl>
                                          <p:spTgt spid="84"/>
                                        </p:tgtEl>
                                        <p:attrNameLst>
                                          <p:attrName>ppt_y</p:attrName>
                                        </p:attrNameLst>
                                      </p:cBhvr>
                                      <p:tavLst>
                                        <p:tav tm="0" fmla="#ppt_y-sin(pi*$)/27">
                                          <p:val>
                                            <p:fltVal val="0"/>
                                          </p:val>
                                        </p:tav>
                                        <p:tav tm="100000">
                                          <p:val>
                                            <p:fltVal val="1"/>
                                          </p:val>
                                        </p:tav>
                                      </p:tavLst>
                                    </p:anim>
                                    <p:anim calcmode="lin" valueType="num">
                                      <p:cBhvr>
                                        <p:cTn id="386" dur="164" tmFilter="0, 0; 0.125,0.2665; 0.25,0.4; 0.375,0.465; 0.5,0.5;  0.625,0.535; 0.75,0.6; 0.875,0.7335; 1,1">
                                          <p:stCondLst>
                                            <p:cond delay="1656"/>
                                          </p:stCondLst>
                                        </p:cTn>
                                        <p:tgtEl>
                                          <p:spTgt spid="84"/>
                                        </p:tgtEl>
                                        <p:attrNameLst>
                                          <p:attrName>ppt_y</p:attrName>
                                        </p:attrNameLst>
                                      </p:cBhvr>
                                      <p:tavLst>
                                        <p:tav tm="0" fmla="#ppt_y-sin(pi*$)/81">
                                          <p:val>
                                            <p:fltVal val="0"/>
                                          </p:val>
                                        </p:tav>
                                        <p:tav tm="100000">
                                          <p:val>
                                            <p:fltVal val="1"/>
                                          </p:val>
                                        </p:tav>
                                      </p:tavLst>
                                    </p:anim>
                                    <p:animScale>
                                      <p:cBhvr>
                                        <p:cTn id="387" dur="26">
                                          <p:stCondLst>
                                            <p:cond delay="650"/>
                                          </p:stCondLst>
                                        </p:cTn>
                                        <p:tgtEl>
                                          <p:spTgt spid="84"/>
                                        </p:tgtEl>
                                      </p:cBhvr>
                                      <p:to x="100000" y="60000"/>
                                    </p:animScale>
                                    <p:animScale>
                                      <p:cBhvr>
                                        <p:cTn id="388" dur="166" decel="50000">
                                          <p:stCondLst>
                                            <p:cond delay="676"/>
                                          </p:stCondLst>
                                        </p:cTn>
                                        <p:tgtEl>
                                          <p:spTgt spid="84"/>
                                        </p:tgtEl>
                                      </p:cBhvr>
                                      <p:to x="100000" y="100000"/>
                                    </p:animScale>
                                    <p:animScale>
                                      <p:cBhvr>
                                        <p:cTn id="389" dur="26">
                                          <p:stCondLst>
                                            <p:cond delay="1312"/>
                                          </p:stCondLst>
                                        </p:cTn>
                                        <p:tgtEl>
                                          <p:spTgt spid="84"/>
                                        </p:tgtEl>
                                      </p:cBhvr>
                                      <p:to x="100000" y="80000"/>
                                    </p:animScale>
                                    <p:animScale>
                                      <p:cBhvr>
                                        <p:cTn id="390" dur="166" decel="50000">
                                          <p:stCondLst>
                                            <p:cond delay="1338"/>
                                          </p:stCondLst>
                                        </p:cTn>
                                        <p:tgtEl>
                                          <p:spTgt spid="84"/>
                                        </p:tgtEl>
                                      </p:cBhvr>
                                      <p:to x="100000" y="100000"/>
                                    </p:animScale>
                                    <p:animScale>
                                      <p:cBhvr>
                                        <p:cTn id="391" dur="26">
                                          <p:stCondLst>
                                            <p:cond delay="1642"/>
                                          </p:stCondLst>
                                        </p:cTn>
                                        <p:tgtEl>
                                          <p:spTgt spid="84"/>
                                        </p:tgtEl>
                                      </p:cBhvr>
                                      <p:to x="100000" y="90000"/>
                                    </p:animScale>
                                    <p:animScale>
                                      <p:cBhvr>
                                        <p:cTn id="392" dur="166" decel="50000">
                                          <p:stCondLst>
                                            <p:cond delay="1668"/>
                                          </p:stCondLst>
                                        </p:cTn>
                                        <p:tgtEl>
                                          <p:spTgt spid="84"/>
                                        </p:tgtEl>
                                      </p:cBhvr>
                                      <p:to x="100000" y="100000"/>
                                    </p:animScale>
                                    <p:animScale>
                                      <p:cBhvr>
                                        <p:cTn id="393" dur="26">
                                          <p:stCondLst>
                                            <p:cond delay="1808"/>
                                          </p:stCondLst>
                                        </p:cTn>
                                        <p:tgtEl>
                                          <p:spTgt spid="84"/>
                                        </p:tgtEl>
                                      </p:cBhvr>
                                      <p:to x="100000" y="95000"/>
                                    </p:animScale>
                                    <p:animScale>
                                      <p:cBhvr>
                                        <p:cTn id="394" dur="166" decel="50000">
                                          <p:stCondLst>
                                            <p:cond delay="1834"/>
                                          </p:stCondLst>
                                        </p:cTn>
                                        <p:tgtEl>
                                          <p:spTgt spid="84"/>
                                        </p:tgtEl>
                                      </p:cBhvr>
                                      <p:to x="100000" y="100000"/>
                                    </p:animScale>
                                  </p:childTnLst>
                                </p:cTn>
                              </p:par>
                            </p:childTnLst>
                          </p:cTn>
                        </p:par>
                        <p:par>
                          <p:cTn id="395" fill="hold">
                            <p:stCondLst>
                              <p:cond delay="46000"/>
                            </p:stCondLst>
                            <p:childTnLst>
                              <p:par>
                                <p:cTn id="396" presetID="26" presetClass="entr" presetSubtype="0" fill="hold" grpId="0" nodeType="afterEffect">
                                  <p:stCondLst>
                                    <p:cond delay="0"/>
                                  </p:stCondLst>
                                  <p:childTnLst>
                                    <p:set>
                                      <p:cBhvr>
                                        <p:cTn id="397" dur="1" fill="hold">
                                          <p:stCondLst>
                                            <p:cond delay="0"/>
                                          </p:stCondLst>
                                        </p:cTn>
                                        <p:tgtEl>
                                          <p:spTgt spid="85"/>
                                        </p:tgtEl>
                                        <p:attrNameLst>
                                          <p:attrName>style.visibility</p:attrName>
                                        </p:attrNameLst>
                                      </p:cBhvr>
                                      <p:to>
                                        <p:strVal val="visible"/>
                                      </p:to>
                                    </p:set>
                                    <p:animEffect transition="in" filter="wipe(down)">
                                      <p:cBhvr>
                                        <p:cTn id="398" dur="580">
                                          <p:stCondLst>
                                            <p:cond delay="0"/>
                                          </p:stCondLst>
                                        </p:cTn>
                                        <p:tgtEl>
                                          <p:spTgt spid="85"/>
                                        </p:tgtEl>
                                      </p:cBhvr>
                                    </p:animEffect>
                                    <p:anim calcmode="lin" valueType="num">
                                      <p:cBhvr>
                                        <p:cTn id="399" dur="1822" tmFilter="0,0; 0.14,0.36; 0.43,0.73; 0.71,0.91; 1.0,1.0">
                                          <p:stCondLst>
                                            <p:cond delay="0"/>
                                          </p:stCondLst>
                                        </p:cTn>
                                        <p:tgtEl>
                                          <p:spTgt spid="85"/>
                                        </p:tgtEl>
                                        <p:attrNameLst>
                                          <p:attrName>ppt_x</p:attrName>
                                        </p:attrNameLst>
                                      </p:cBhvr>
                                      <p:tavLst>
                                        <p:tav tm="0">
                                          <p:val>
                                            <p:strVal val="#ppt_x-0.25"/>
                                          </p:val>
                                        </p:tav>
                                        <p:tav tm="100000">
                                          <p:val>
                                            <p:strVal val="#ppt_x"/>
                                          </p:val>
                                        </p:tav>
                                      </p:tavLst>
                                    </p:anim>
                                    <p:anim calcmode="lin" valueType="num">
                                      <p:cBhvr>
                                        <p:cTn id="400" dur="664" tmFilter="0.0,0.0; 0.25,0.07; 0.50,0.2; 0.75,0.467; 1.0,1.0">
                                          <p:stCondLst>
                                            <p:cond delay="0"/>
                                          </p:stCondLst>
                                        </p:cTn>
                                        <p:tgtEl>
                                          <p:spTgt spid="85"/>
                                        </p:tgtEl>
                                        <p:attrNameLst>
                                          <p:attrName>ppt_y</p:attrName>
                                        </p:attrNameLst>
                                      </p:cBhvr>
                                      <p:tavLst>
                                        <p:tav tm="0" fmla="#ppt_y-sin(pi*$)/3">
                                          <p:val>
                                            <p:fltVal val="0.5"/>
                                          </p:val>
                                        </p:tav>
                                        <p:tav tm="100000">
                                          <p:val>
                                            <p:fltVal val="1"/>
                                          </p:val>
                                        </p:tav>
                                      </p:tavLst>
                                    </p:anim>
                                    <p:anim calcmode="lin" valueType="num">
                                      <p:cBhvr>
                                        <p:cTn id="401" dur="664" tmFilter="0, 0; 0.125,0.2665; 0.25,0.4; 0.375,0.465; 0.5,0.5;  0.625,0.535; 0.75,0.6; 0.875,0.7335; 1,1">
                                          <p:stCondLst>
                                            <p:cond delay="664"/>
                                          </p:stCondLst>
                                        </p:cTn>
                                        <p:tgtEl>
                                          <p:spTgt spid="85"/>
                                        </p:tgtEl>
                                        <p:attrNameLst>
                                          <p:attrName>ppt_y</p:attrName>
                                        </p:attrNameLst>
                                      </p:cBhvr>
                                      <p:tavLst>
                                        <p:tav tm="0" fmla="#ppt_y-sin(pi*$)/9">
                                          <p:val>
                                            <p:fltVal val="0"/>
                                          </p:val>
                                        </p:tav>
                                        <p:tav tm="100000">
                                          <p:val>
                                            <p:fltVal val="1"/>
                                          </p:val>
                                        </p:tav>
                                      </p:tavLst>
                                    </p:anim>
                                    <p:anim calcmode="lin" valueType="num">
                                      <p:cBhvr>
                                        <p:cTn id="402" dur="332" tmFilter="0, 0; 0.125,0.2665; 0.25,0.4; 0.375,0.465; 0.5,0.5;  0.625,0.535; 0.75,0.6; 0.875,0.7335; 1,1">
                                          <p:stCondLst>
                                            <p:cond delay="1324"/>
                                          </p:stCondLst>
                                        </p:cTn>
                                        <p:tgtEl>
                                          <p:spTgt spid="85"/>
                                        </p:tgtEl>
                                        <p:attrNameLst>
                                          <p:attrName>ppt_y</p:attrName>
                                        </p:attrNameLst>
                                      </p:cBhvr>
                                      <p:tavLst>
                                        <p:tav tm="0" fmla="#ppt_y-sin(pi*$)/27">
                                          <p:val>
                                            <p:fltVal val="0"/>
                                          </p:val>
                                        </p:tav>
                                        <p:tav tm="100000">
                                          <p:val>
                                            <p:fltVal val="1"/>
                                          </p:val>
                                        </p:tav>
                                      </p:tavLst>
                                    </p:anim>
                                    <p:anim calcmode="lin" valueType="num">
                                      <p:cBhvr>
                                        <p:cTn id="403" dur="164" tmFilter="0, 0; 0.125,0.2665; 0.25,0.4; 0.375,0.465; 0.5,0.5;  0.625,0.535; 0.75,0.6; 0.875,0.7335; 1,1">
                                          <p:stCondLst>
                                            <p:cond delay="1656"/>
                                          </p:stCondLst>
                                        </p:cTn>
                                        <p:tgtEl>
                                          <p:spTgt spid="85"/>
                                        </p:tgtEl>
                                        <p:attrNameLst>
                                          <p:attrName>ppt_y</p:attrName>
                                        </p:attrNameLst>
                                      </p:cBhvr>
                                      <p:tavLst>
                                        <p:tav tm="0" fmla="#ppt_y-sin(pi*$)/81">
                                          <p:val>
                                            <p:fltVal val="0"/>
                                          </p:val>
                                        </p:tav>
                                        <p:tav tm="100000">
                                          <p:val>
                                            <p:fltVal val="1"/>
                                          </p:val>
                                        </p:tav>
                                      </p:tavLst>
                                    </p:anim>
                                    <p:animScale>
                                      <p:cBhvr>
                                        <p:cTn id="404" dur="26">
                                          <p:stCondLst>
                                            <p:cond delay="650"/>
                                          </p:stCondLst>
                                        </p:cTn>
                                        <p:tgtEl>
                                          <p:spTgt spid="85"/>
                                        </p:tgtEl>
                                      </p:cBhvr>
                                      <p:to x="100000" y="60000"/>
                                    </p:animScale>
                                    <p:animScale>
                                      <p:cBhvr>
                                        <p:cTn id="405" dur="166" decel="50000">
                                          <p:stCondLst>
                                            <p:cond delay="676"/>
                                          </p:stCondLst>
                                        </p:cTn>
                                        <p:tgtEl>
                                          <p:spTgt spid="85"/>
                                        </p:tgtEl>
                                      </p:cBhvr>
                                      <p:to x="100000" y="100000"/>
                                    </p:animScale>
                                    <p:animScale>
                                      <p:cBhvr>
                                        <p:cTn id="406" dur="26">
                                          <p:stCondLst>
                                            <p:cond delay="1312"/>
                                          </p:stCondLst>
                                        </p:cTn>
                                        <p:tgtEl>
                                          <p:spTgt spid="85"/>
                                        </p:tgtEl>
                                      </p:cBhvr>
                                      <p:to x="100000" y="80000"/>
                                    </p:animScale>
                                    <p:animScale>
                                      <p:cBhvr>
                                        <p:cTn id="407" dur="166" decel="50000">
                                          <p:stCondLst>
                                            <p:cond delay="1338"/>
                                          </p:stCondLst>
                                        </p:cTn>
                                        <p:tgtEl>
                                          <p:spTgt spid="85"/>
                                        </p:tgtEl>
                                      </p:cBhvr>
                                      <p:to x="100000" y="100000"/>
                                    </p:animScale>
                                    <p:animScale>
                                      <p:cBhvr>
                                        <p:cTn id="408" dur="26">
                                          <p:stCondLst>
                                            <p:cond delay="1642"/>
                                          </p:stCondLst>
                                        </p:cTn>
                                        <p:tgtEl>
                                          <p:spTgt spid="85"/>
                                        </p:tgtEl>
                                      </p:cBhvr>
                                      <p:to x="100000" y="90000"/>
                                    </p:animScale>
                                    <p:animScale>
                                      <p:cBhvr>
                                        <p:cTn id="409" dur="166" decel="50000">
                                          <p:stCondLst>
                                            <p:cond delay="1668"/>
                                          </p:stCondLst>
                                        </p:cTn>
                                        <p:tgtEl>
                                          <p:spTgt spid="85"/>
                                        </p:tgtEl>
                                      </p:cBhvr>
                                      <p:to x="100000" y="100000"/>
                                    </p:animScale>
                                    <p:animScale>
                                      <p:cBhvr>
                                        <p:cTn id="410" dur="26">
                                          <p:stCondLst>
                                            <p:cond delay="1808"/>
                                          </p:stCondLst>
                                        </p:cTn>
                                        <p:tgtEl>
                                          <p:spTgt spid="85"/>
                                        </p:tgtEl>
                                      </p:cBhvr>
                                      <p:to x="100000" y="95000"/>
                                    </p:animScale>
                                    <p:animScale>
                                      <p:cBhvr>
                                        <p:cTn id="411" dur="166" decel="50000">
                                          <p:stCondLst>
                                            <p:cond delay="1834"/>
                                          </p:stCondLst>
                                        </p:cTn>
                                        <p:tgtEl>
                                          <p:spTgt spid="85"/>
                                        </p:tgtEl>
                                      </p:cBhvr>
                                      <p:to x="100000" y="100000"/>
                                    </p:animScale>
                                  </p:childTnLst>
                                </p:cTn>
                              </p:par>
                            </p:childTnLst>
                          </p:cTn>
                        </p:par>
                        <p:par>
                          <p:cTn id="412" fill="hold">
                            <p:stCondLst>
                              <p:cond delay="48000"/>
                            </p:stCondLst>
                            <p:childTnLst>
                              <p:par>
                                <p:cTn id="413" presetID="26" presetClass="entr" presetSubtype="0" fill="hold" grpId="0" nodeType="afterEffect">
                                  <p:stCondLst>
                                    <p:cond delay="0"/>
                                  </p:stCondLst>
                                  <p:childTnLst>
                                    <p:set>
                                      <p:cBhvr>
                                        <p:cTn id="414" dur="1" fill="hold">
                                          <p:stCondLst>
                                            <p:cond delay="0"/>
                                          </p:stCondLst>
                                        </p:cTn>
                                        <p:tgtEl>
                                          <p:spTgt spid="86"/>
                                        </p:tgtEl>
                                        <p:attrNameLst>
                                          <p:attrName>style.visibility</p:attrName>
                                        </p:attrNameLst>
                                      </p:cBhvr>
                                      <p:to>
                                        <p:strVal val="visible"/>
                                      </p:to>
                                    </p:set>
                                    <p:animEffect transition="in" filter="wipe(down)">
                                      <p:cBhvr>
                                        <p:cTn id="415" dur="580">
                                          <p:stCondLst>
                                            <p:cond delay="0"/>
                                          </p:stCondLst>
                                        </p:cTn>
                                        <p:tgtEl>
                                          <p:spTgt spid="86"/>
                                        </p:tgtEl>
                                      </p:cBhvr>
                                    </p:animEffect>
                                    <p:anim calcmode="lin" valueType="num">
                                      <p:cBhvr>
                                        <p:cTn id="416" dur="1822" tmFilter="0,0; 0.14,0.36; 0.43,0.73; 0.71,0.91; 1.0,1.0">
                                          <p:stCondLst>
                                            <p:cond delay="0"/>
                                          </p:stCondLst>
                                        </p:cTn>
                                        <p:tgtEl>
                                          <p:spTgt spid="86"/>
                                        </p:tgtEl>
                                        <p:attrNameLst>
                                          <p:attrName>ppt_x</p:attrName>
                                        </p:attrNameLst>
                                      </p:cBhvr>
                                      <p:tavLst>
                                        <p:tav tm="0">
                                          <p:val>
                                            <p:strVal val="#ppt_x-0.25"/>
                                          </p:val>
                                        </p:tav>
                                        <p:tav tm="100000">
                                          <p:val>
                                            <p:strVal val="#ppt_x"/>
                                          </p:val>
                                        </p:tav>
                                      </p:tavLst>
                                    </p:anim>
                                    <p:anim calcmode="lin" valueType="num">
                                      <p:cBhvr>
                                        <p:cTn id="417" dur="664" tmFilter="0.0,0.0; 0.25,0.07; 0.50,0.2; 0.75,0.467; 1.0,1.0">
                                          <p:stCondLst>
                                            <p:cond delay="0"/>
                                          </p:stCondLst>
                                        </p:cTn>
                                        <p:tgtEl>
                                          <p:spTgt spid="86"/>
                                        </p:tgtEl>
                                        <p:attrNameLst>
                                          <p:attrName>ppt_y</p:attrName>
                                        </p:attrNameLst>
                                      </p:cBhvr>
                                      <p:tavLst>
                                        <p:tav tm="0" fmla="#ppt_y-sin(pi*$)/3">
                                          <p:val>
                                            <p:fltVal val="0.5"/>
                                          </p:val>
                                        </p:tav>
                                        <p:tav tm="100000">
                                          <p:val>
                                            <p:fltVal val="1"/>
                                          </p:val>
                                        </p:tav>
                                      </p:tavLst>
                                    </p:anim>
                                    <p:anim calcmode="lin" valueType="num">
                                      <p:cBhvr>
                                        <p:cTn id="418" dur="664" tmFilter="0, 0; 0.125,0.2665; 0.25,0.4; 0.375,0.465; 0.5,0.5;  0.625,0.535; 0.75,0.6; 0.875,0.7335; 1,1">
                                          <p:stCondLst>
                                            <p:cond delay="664"/>
                                          </p:stCondLst>
                                        </p:cTn>
                                        <p:tgtEl>
                                          <p:spTgt spid="86"/>
                                        </p:tgtEl>
                                        <p:attrNameLst>
                                          <p:attrName>ppt_y</p:attrName>
                                        </p:attrNameLst>
                                      </p:cBhvr>
                                      <p:tavLst>
                                        <p:tav tm="0" fmla="#ppt_y-sin(pi*$)/9">
                                          <p:val>
                                            <p:fltVal val="0"/>
                                          </p:val>
                                        </p:tav>
                                        <p:tav tm="100000">
                                          <p:val>
                                            <p:fltVal val="1"/>
                                          </p:val>
                                        </p:tav>
                                      </p:tavLst>
                                    </p:anim>
                                    <p:anim calcmode="lin" valueType="num">
                                      <p:cBhvr>
                                        <p:cTn id="419" dur="332" tmFilter="0, 0; 0.125,0.2665; 0.25,0.4; 0.375,0.465; 0.5,0.5;  0.625,0.535; 0.75,0.6; 0.875,0.7335; 1,1">
                                          <p:stCondLst>
                                            <p:cond delay="1324"/>
                                          </p:stCondLst>
                                        </p:cTn>
                                        <p:tgtEl>
                                          <p:spTgt spid="86"/>
                                        </p:tgtEl>
                                        <p:attrNameLst>
                                          <p:attrName>ppt_y</p:attrName>
                                        </p:attrNameLst>
                                      </p:cBhvr>
                                      <p:tavLst>
                                        <p:tav tm="0" fmla="#ppt_y-sin(pi*$)/27">
                                          <p:val>
                                            <p:fltVal val="0"/>
                                          </p:val>
                                        </p:tav>
                                        <p:tav tm="100000">
                                          <p:val>
                                            <p:fltVal val="1"/>
                                          </p:val>
                                        </p:tav>
                                      </p:tavLst>
                                    </p:anim>
                                    <p:anim calcmode="lin" valueType="num">
                                      <p:cBhvr>
                                        <p:cTn id="420" dur="164" tmFilter="0, 0; 0.125,0.2665; 0.25,0.4; 0.375,0.465; 0.5,0.5;  0.625,0.535; 0.75,0.6; 0.875,0.7335; 1,1">
                                          <p:stCondLst>
                                            <p:cond delay="1656"/>
                                          </p:stCondLst>
                                        </p:cTn>
                                        <p:tgtEl>
                                          <p:spTgt spid="86"/>
                                        </p:tgtEl>
                                        <p:attrNameLst>
                                          <p:attrName>ppt_y</p:attrName>
                                        </p:attrNameLst>
                                      </p:cBhvr>
                                      <p:tavLst>
                                        <p:tav tm="0" fmla="#ppt_y-sin(pi*$)/81">
                                          <p:val>
                                            <p:fltVal val="0"/>
                                          </p:val>
                                        </p:tav>
                                        <p:tav tm="100000">
                                          <p:val>
                                            <p:fltVal val="1"/>
                                          </p:val>
                                        </p:tav>
                                      </p:tavLst>
                                    </p:anim>
                                    <p:animScale>
                                      <p:cBhvr>
                                        <p:cTn id="421" dur="26">
                                          <p:stCondLst>
                                            <p:cond delay="650"/>
                                          </p:stCondLst>
                                        </p:cTn>
                                        <p:tgtEl>
                                          <p:spTgt spid="86"/>
                                        </p:tgtEl>
                                      </p:cBhvr>
                                      <p:to x="100000" y="60000"/>
                                    </p:animScale>
                                    <p:animScale>
                                      <p:cBhvr>
                                        <p:cTn id="422" dur="166" decel="50000">
                                          <p:stCondLst>
                                            <p:cond delay="676"/>
                                          </p:stCondLst>
                                        </p:cTn>
                                        <p:tgtEl>
                                          <p:spTgt spid="86"/>
                                        </p:tgtEl>
                                      </p:cBhvr>
                                      <p:to x="100000" y="100000"/>
                                    </p:animScale>
                                    <p:animScale>
                                      <p:cBhvr>
                                        <p:cTn id="423" dur="26">
                                          <p:stCondLst>
                                            <p:cond delay="1312"/>
                                          </p:stCondLst>
                                        </p:cTn>
                                        <p:tgtEl>
                                          <p:spTgt spid="86"/>
                                        </p:tgtEl>
                                      </p:cBhvr>
                                      <p:to x="100000" y="80000"/>
                                    </p:animScale>
                                    <p:animScale>
                                      <p:cBhvr>
                                        <p:cTn id="424" dur="166" decel="50000">
                                          <p:stCondLst>
                                            <p:cond delay="1338"/>
                                          </p:stCondLst>
                                        </p:cTn>
                                        <p:tgtEl>
                                          <p:spTgt spid="86"/>
                                        </p:tgtEl>
                                      </p:cBhvr>
                                      <p:to x="100000" y="100000"/>
                                    </p:animScale>
                                    <p:animScale>
                                      <p:cBhvr>
                                        <p:cTn id="425" dur="26">
                                          <p:stCondLst>
                                            <p:cond delay="1642"/>
                                          </p:stCondLst>
                                        </p:cTn>
                                        <p:tgtEl>
                                          <p:spTgt spid="86"/>
                                        </p:tgtEl>
                                      </p:cBhvr>
                                      <p:to x="100000" y="90000"/>
                                    </p:animScale>
                                    <p:animScale>
                                      <p:cBhvr>
                                        <p:cTn id="426" dur="166" decel="50000">
                                          <p:stCondLst>
                                            <p:cond delay="1668"/>
                                          </p:stCondLst>
                                        </p:cTn>
                                        <p:tgtEl>
                                          <p:spTgt spid="86"/>
                                        </p:tgtEl>
                                      </p:cBhvr>
                                      <p:to x="100000" y="100000"/>
                                    </p:animScale>
                                    <p:animScale>
                                      <p:cBhvr>
                                        <p:cTn id="427" dur="26">
                                          <p:stCondLst>
                                            <p:cond delay="1808"/>
                                          </p:stCondLst>
                                        </p:cTn>
                                        <p:tgtEl>
                                          <p:spTgt spid="86"/>
                                        </p:tgtEl>
                                      </p:cBhvr>
                                      <p:to x="100000" y="95000"/>
                                    </p:animScale>
                                    <p:animScale>
                                      <p:cBhvr>
                                        <p:cTn id="428" dur="166" decel="50000">
                                          <p:stCondLst>
                                            <p:cond delay="1834"/>
                                          </p:stCondLst>
                                        </p:cTn>
                                        <p:tgtEl>
                                          <p:spTgt spid="86"/>
                                        </p:tgtEl>
                                      </p:cBhvr>
                                      <p:to x="100000" y="100000"/>
                                    </p:animScale>
                                  </p:childTnLst>
                                </p:cTn>
                              </p:par>
                            </p:childTnLst>
                          </p:cTn>
                        </p:par>
                        <p:par>
                          <p:cTn id="429" fill="hold">
                            <p:stCondLst>
                              <p:cond delay="50000"/>
                            </p:stCondLst>
                            <p:childTnLst>
                              <p:par>
                                <p:cTn id="430" presetID="26" presetClass="entr" presetSubtype="0" fill="hold" grpId="0" nodeType="afterEffect">
                                  <p:stCondLst>
                                    <p:cond delay="0"/>
                                  </p:stCondLst>
                                  <p:childTnLst>
                                    <p:set>
                                      <p:cBhvr>
                                        <p:cTn id="431" dur="1" fill="hold">
                                          <p:stCondLst>
                                            <p:cond delay="0"/>
                                          </p:stCondLst>
                                        </p:cTn>
                                        <p:tgtEl>
                                          <p:spTgt spid="87"/>
                                        </p:tgtEl>
                                        <p:attrNameLst>
                                          <p:attrName>style.visibility</p:attrName>
                                        </p:attrNameLst>
                                      </p:cBhvr>
                                      <p:to>
                                        <p:strVal val="visible"/>
                                      </p:to>
                                    </p:set>
                                    <p:animEffect transition="in" filter="wipe(down)">
                                      <p:cBhvr>
                                        <p:cTn id="432" dur="580">
                                          <p:stCondLst>
                                            <p:cond delay="0"/>
                                          </p:stCondLst>
                                        </p:cTn>
                                        <p:tgtEl>
                                          <p:spTgt spid="87"/>
                                        </p:tgtEl>
                                      </p:cBhvr>
                                    </p:animEffect>
                                    <p:anim calcmode="lin" valueType="num">
                                      <p:cBhvr>
                                        <p:cTn id="433" dur="1822" tmFilter="0,0; 0.14,0.36; 0.43,0.73; 0.71,0.91; 1.0,1.0">
                                          <p:stCondLst>
                                            <p:cond delay="0"/>
                                          </p:stCondLst>
                                        </p:cTn>
                                        <p:tgtEl>
                                          <p:spTgt spid="87"/>
                                        </p:tgtEl>
                                        <p:attrNameLst>
                                          <p:attrName>ppt_x</p:attrName>
                                        </p:attrNameLst>
                                      </p:cBhvr>
                                      <p:tavLst>
                                        <p:tav tm="0">
                                          <p:val>
                                            <p:strVal val="#ppt_x-0.25"/>
                                          </p:val>
                                        </p:tav>
                                        <p:tav tm="100000">
                                          <p:val>
                                            <p:strVal val="#ppt_x"/>
                                          </p:val>
                                        </p:tav>
                                      </p:tavLst>
                                    </p:anim>
                                    <p:anim calcmode="lin" valueType="num">
                                      <p:cBhvr>
                                        <p:cTn id="434" dur="664" tmFilter="0.0,0.0; 0.25,0.07; 0.50,0.2; 0.75,0.467; 1.0,1.0">
                                          <p:stCondLst>
                                            <p:cond delay="0"/>
                                          </p:stCondLst>
                                        </p:cTn>
                                        <p:tgtEl>
                                          <p:spTgt spid="87"/>
                                        </p:tgtEl>
                                        <p:attrNameLst>
                                          <p:attrName>ppt_y</p:attrName>
                                        </p:attrNameLst>
                                      </p:cBhvr>
                                      <p:tavLst>
                                        <p:tav tm="0" fmla="#ppt_y-sin(pi*$)/3">
                                          <p:val>
                                            <p:fltVal val="0.5"/>
                                          </p:val>
                                        </p:tav>
                                        <p:tav tm="100000">
                                          <p:val>
                                            <p:fltVal val="1"/>
                                          </p:val>
                                        </p:tav>
                                      </p:tavLst>
                                    </p:anim>
                                    <p:anim calcmode="lin" valueType="num">
                                      <p:cBhvr>
                                        <p:cTn id="435" dur="664" tmFilter="0, 0; 0.125,0.2665; 0.25,0.4; 0.375,0.465; 0.5,0.5;  0.625,0.535; 0.75,0.6; 0.875,0.7335; 1,1">
                                          <p:stCondLst>
                                            <p:cond delay="664"/>
                                          </p:stCondLst>
                                        </p:cTn>
                                        <p:tgtEl>
                                          <p:spTgt spid="87"/>
                                        </p:tgtEl>
                                        <p:attrNameLst>
                                          <p:attrName>ppt_y</p:attrName>
                                        </p:attrNameLst>
                                      </p:cBhvr>
                                      <p:tavLst>
                                        <p:tav tm="0" fmla="#ppt_y-sin(pi*$)/9">
                                          <p:val>
                                            <p:fltVal val="0"/>
                                          </p:val>
                                        </p:tav>
                                        <p:tav tm="100000">
                                          <p:val>
                                            <p:fltVal val="1"/>
                                          </p:val>
                                        </p:tav>
                                      </p:tavLst>
                                    </p:anim>
                                    <p:anim calcmode="lin" valueType="num">
                                      <p:cBhvr>
                                        <p:cTn id="436" dur="332" tmFilter="0, 0; 0.125,0.2665; 0.25,0.4; 0.375,0.465; 0.5,0.5;  0.625,0.535; 0.75,0.6; 0.875,0.7335; 1,1">
                                          <p:stCondLst>
                                            <p:cond delay="1324"/>
                                          </p:stCondLst>
                                        </p:cTn>
                                        <p:tgtEl>
                                          <p:spTgt spid="87"/>
                                        </p:tgtEl>
                                        <p:attrNameLst>
                                          <p:attrName>ppt_y</p:attrName>
                                        </p:attrNameLst>
                                      </p:cBhvr>
                                      <p:tavLst>
                                        <p:tav tm="0" fmla="#ppt_y-sin(pi*$)/27">
                                          <p:val>
                                            <p:fltVal val="0"/>
                                          </p:val>
                                        </p:tav>
                                        <p:tav tm="100000">
                                          <p:val>
                                            <p:fltVal val="1"/>
                                          </p:val>
                                        </p:tav>
                                      </p:tavLst>
                                    </p:anim>
                                    <p:anim calcmode="lin" valueType="num">
                                      <p:cBhvr>
                                        <p:cTn id="437" dur="164" tmFilter="0, 0; 0.125,0.2665; 0.25,0.4; 0.375,0.465; 0.5,0.5;  0.625,0.535; 0.75,0.6; 0.875,0.7335; 1,1">
                                          <p:stCondLst>
                                            <p:cond delay="1656"/>
                                          </p:stCondLst>
                                        </p:cTn>
                                        <p:tgtEl>
                                          <p:spTgt spid="87"/>
                                        </p:tgtEl>
                                        <p:attrNameLst>
                                          <p:attrName>ppt_y</p:attrName>
                                        </p:attrNameLst>
                                      </p:cBhvr>
                                      <p:tavLst>
                                        <p:tav tm="0" fmla="#ppt_y-sin(pi*$)/81">
                                          <p:val>
                                            <p:fltVal val="0"/>
                                          </p:val>
                                        </p:tav>
                                        <p:tav tm="100000">
                                          <p:val>
                                            <p:fltVal val="1"/>
                                          </p:val>
                                        </p:tav>
                                      </p:tavLst>
                                    </p:anim>
                                    <p:animScale>
                                      <p:cBhvr>
                                        <p:cTn id="438" dur="26">
                                          <p:stCondLst>
                                            <p:cond delay="650"/>
                                          </p:stCondLst>
                                        </p:cTn>
                                        <p:tgtEl>
                                          <p:spTgt spid="87"/>
                                        </p:tgtEl>
                                      </p:cBhvr>
                                      <p:to x="100000" y="60000"/>
                                    </p:animScale>
                                    <p:animScale>
                                      <p:cBhvr>
                                        <p:cTn id="439" dur="166" decel="50000">
                                          <p:stCondLst>
                                            <p:cond delay="676"/>
                                          </p:stCondLst>
                                        </p:cTn>
                                        <p:tgtEl>
                                          <p:spTgt spid="87"/>
                                        </p:tgtEl>
                                      </p:cBhvr>
                                      <p:to x="100000" y="100000"/>
                                    </p:animScale>
                                    <p:animScale>
                                      <p:cBhvr>
                                        <p:cTn id="440" dur="26">
                                          <p:stCondLst>
                                            <p:cond delay="1312"/>
                                          </p:stCondLst>
                                        </p:cTn>
                                        <p:tgtEl>
                                          <p:spTgt spid="87"/>
                                        </p:tgtEl>
                                      </p:cBhvr>
                                      <p:to x="100000" y="80000"/>
                                    </p:animScale>
                                    <p:animScale>
                                      <p:cBhvr>
                                        <p:cTn id="441" dur="166" decel="50000">
                                          <p:stCondLst>
                                            <p:cond delay="1338"/>
                                          </p:stCondLst>
                                        </p:cTn>
                                        <p:tgtEl>
                                          <p:spTgt spid="87"/>
                                        </p:tgtEl>
                                      </p:cBhvr>
                                      <p:to x="100000" y="100000"/>
                                    </p:animScale>
                                    <p:animScale>
                                      <p:cBhvr>
                                        <p:cTn id="442" dur="26">
                                          <p:stCondLst>
                                            <p:cond delay="1642"/>
                                          </p:stCondLst>
                                        </p:cTn>
                                        <p:tgtEl>
                                          <p:spTgt spid="87"/>
                                        </p:tgtEl>
                                      </p:cBhvr>
                                      <p:to x="100000" y="90000"/>
                                    </p:animScale>
                                    <p:animScale>
                                      <p:cBhvr>
                                        <p:cTn id="443" dur="166" decel="50000">
                                          <p:stCondLst>
                                            <p:cond delay="1668"/>
                                          </p:stCondLst>
                                        </p:cTn>
                                        <p:tgtEl>
                                          <p:spTgt spid="87"/>
                                        </p:tgtEl>
                                      </p:cBhvr>
                                      <p:to x="100000" y="100000"/>
                                    </p:animScale>
                                    <p:animScale>
                                      <p:cBhvr>
                                        <p:cTn id="444" dur="26">
                                          <p:stCondLst>
                                            <p:cond delay="1808"/>
                                          </p:stCondLst>
                                        </p:cTn>
                                        <p:tgtEl>
                                          <p:spTgt spid="87"/>
                                        </p:tgtEl>
                                      </p:cBhvr>
                                      <p:to x="100000" y="95000"/>
                                    </p:animScale>
                                    <p:animScale>
                                      <p:cBhvr>
                                        <p:cTn id="445" dur="166" decel="50000">
                                          <p:stCondLst>
                                            <p:cond delay="1834"/>
                                          </p:stCondLst>
                                        </p:cTn>
                                        <p:tgtEl>
                                          <p:spTgt spid="87"/>
                                        </p:tgtEl>
                                      </p:cBhvr>
                                      <p:to x="100000" y="100000"/>
                                    </p:animScale>
                                  </p:childTnLst>
                                </p:cTn>
                              </p:par>
                            </p:childTnLst>
                          </p:cTn>
                        </p:par>
                        <p:par>
                          <p:cTn id="446" fill="hold">
                            <p:stCondLst>
                              <p:cond delay="52000"/>
                            </p:stCondLst>
                            <p:childTnLst>
                              <p:par>
                                <p:cTn id="447" presetID="26" presetClass="entr" presetSubtype="0" fill="hold" grpId="0" nodeType="afterEffect">
                                  <p:stCondLst>
                                    <p:cond delay="0"/>
                                  </p:stCondLst>
                                  <p:childTnLst>
                                    <p:set>
                                      <p:cBhvr>
                                        <p:cTn id="448" dur="1" fill="hold">
                                          <p:stCondLst>
                                            <p:cond delay="0"/>
                                          </p:stCondLst>
                                        </p:cTn>
                                        <p:tgtEl>
                                          <p:spTgt spid="88"/>
                                        </p:tgtEl>
                                        <p:attrNameLst>
                                          <p:attrName>style.visibility</p:attrName>
                                        </p:attrNameLst>
                                      </p:cBhvr>
                                      <p:to>
                                        <p:strVal val="visible"/>
                                      </p:to>
                                    </p:set>
                                    <p:animEffect transition="in" filter="wipe(down)">
                                      <p:cBhvr>
                                        <p:cTn id="449" dur="580">
                                          <p:stCondLst>
                                            <p:cond delay="0"/>
                                          </p:stCondLst>
                                        </p:cTn>
                                        <p:tgtEl>
                                          <p:spTgt spid="88"/>
                                        </p:tgtEl>
                                      </p:cBhvr>
                                    </p:animEffect>
                                    <p:anim calcmode="lin" valueType="num">
                                      <p:cBhvr>
                                        <p:cTn id="450" dur="1822" tmFilter="0,0; 0.14,0.36; 0.43,0.73; 0.71,0.91; 1.0,1.0">
                                          <p:stCondLst>
                                            <p:cond delay="0"/>
                                          </p:stCondLst>
                                        </p:cTn>
                                        <p:tgtEl>
                                          <p:spTgt spid="88"/>
                                        </p:tgtEl>
                                        <p:attrNameLst>
                                          <p:attrName>ppt_x</p:attrName>
                                        </p:attrNameLst>
                                      </p:cBhvr>
                                      <p:tavLst>
                                        <p:tav tm="0">
                                          <p:val>
                                            <p:strVal val="#ppt_x-0.25"/>
                                          </p:val>
                                        </p:tav>
                                        <p:tav tm="100000">
                                          <p:val>
                                            <p:strVal val="#ppt_x"/>
                                          </p:val>
                                        </p:tav>
                                      </p:tavLst>
                                    </p:anim>
                                    <p:anim calcmode="lin" valueType="num">
                                      <p:cBhvr>
                                        <p:cTn id="451" dur="664" tmFilter="0.0,0.0; 0.25,0.07; 0.50,0.2; 0.75,0.467; 1.0,1.0">
                                          <p:stCondLst>
                                            <p:cond delay="0"/>
                                          </p:stCondLst>
                                        </p:cTn>
                                        <p:tgtEl>
                                          <p:spTgt spid="88"/>
                                        </p:tgtEl>
                                        <p:attrNameLst>
                                          <p:attrName>ppt_y</p:attrName>
                                        </p:attrNameLst>
                                      </p:cBhvr>
                                      <p:tavLst>
                                        <p:tav tm="0" fmla="#ppt_y-sin(pi*$)/3">
                                          <p:val>
                                            <p:fltVal val="0.5"/>
                                          </p:val>
                                        </p:tav>
                                        <p:tav tm="100000">
                                          <p:val>
                                            <p:fltVal val="1"/>
                                          </p:val>
                                        </p:tav>
                                      </p:tavLst>
                                    </p:anim>
                                    <p:anim calcmode="lin" valueType="num">
                                      <p:cBhvr>
                                        <p:cTn id="452" dur="664" tmFilter="0, 0; 0.125,0.2665; 0.25,0.4; 0.375,0.465; 0.5,0.5;  0.625,0.535; 0.75,0.6; 0.875,0.7335; 1,1">
                                          <p:stCondLst>
                                            <p:cond delay="664"/>
                                          </p:stCondLst>
                                        </p:cTn>
                                        <p:tgtEl>
                                          <p:spTgt spid="88"/>
                                        </p:tgtEl>
                                        <p:attrNameLst>
                                          <p:attrName>ppt_y</p:attrName>
                                        </p:attrNameLst>
                                      </p:cBhvr>
                                      <p:tavLst>
                                        <p:tav tm="0" fmla="#ppt_y-sin(pi*$)/9">
                                          <p:val>
                                            <p:fltVal val="0"/>
                                          </p:val>
                                        </p:tav>
                                        <p:tav tm="100000">
                                          <p:val>
                                            <p:fltVal val="1"/>
                                          </p:val>
                                        </p:tav>
                                      </p:tavLst>
                                    </p:anim>
                                    <p:anim calcmode="lin" valueType="num">
                                      <p:cBhvr>
                                        <p:cTn id="453" dur="332" tmFilter="0, 0; 0.125,0.2665; 0.25,0.4; 0.375,0.465; 0.5,0.5;  0.625,0.535; 0.75,0.6; 0.875,0.7335; 1,1">
                                          <p:stCondLst>
                                            <p:cond delay="1324"/>
                                          </p:stCondLst>
                                        </p:cTn>
                                        <p:tgtEl>
                                          <p:spTgt spid="88"/>
                                        </p:tgtEl>
                                        <p:attrNameLst>
                                          <p:attrName>ppt_y</p:attrName>
                                        </p:attrNameLst>
                                      </p:cBhvr>
                                      <p:tavLst>
                                        <p:tav tm="0" fmla="#ppt_y-sin(pi*$)/27">
                                          <p:val>
                                            <p:fltVal val="0"/>
                                          </p:val>
                                        </p:tav>
                                        <p:tav tm="100000">
                                          <p:val>
                                            <p:fltVal val="1"/>
                                          </p:val>
                                        </p:tav>
                                      </p:tavLst>
                                    </p:anim>
                                    <p:anim calcmode="lin" valueType="num">
                                      <p:cBhvr>
                                        <p:cTn id="454" dur="164" tmFilter="0, 0; 0.125,0.2665; 0.25,0.4; 0.375,0.465; 0.5,0.5;  0.625,0.535; 0.75,0.6; 0.875,0.7335; 1,1">
                                          <p:stCondLst>
                                            <p:cond delay="1656"/>
                                          </p:stCondLst>
                                        </p:cTn>
                                        <p:tgtEl>
                                          <p:spTgt spid="88"/>
                                        </p:tgtEl>
                                        <p:attrNameLst>
                                          <p:attrName>ppt_y</p:attrName>
                                        </p:attrNameLst>
                                      </p:cBhvr>
                                      <p:tavLst>
                                        <p:tav tm="0" fmla="#ppt_y-sin(pi*$)/81">
                                          <p:val>
                                            <p:fltVal val="0"/>
                                          </p:val>
                                        </p:tav>
                                        <p:tav tm="100000">
                                          <p:val>
                                            <p:fltVal val="1"/>
                                          </p:val>
                                        </p:tav>
                                      </p:tavLst>
                                    </p:anim>
                                    <p:animScale>
                                      <p:cBhvr>
                                        <p:cTn id="455" dur="26">
                                          <p:stCondLst>
                                            <p:cond delay="650"/>
                                          </p:stCondLst>
                                        </p:cTn>
                                        <p:tgtEl>
                                          <p:spTgt spid="88"/>
                                        </p:tgtEl>
                                      </p:cBhvr>
                                      <p:to x="100000" y="60000"/>
                                    </p:animScale>
                                    <p:animScale>
                                      <p:cBhvr>
                                        <p:cTn id="456" dur="166" decel="50000">
                                          <p:stCondLst>
                                            <p:cond delay="676"/>
                                          </p:stCondLst>
                                        </p:cTn>
                                        <p:tgtEl>
                                          <p:spTgt spid="88"/>
                                        </p:tgtEl>
                                      </p:cBhvr>
                                      <p:to x="100000" y="100000"/>
                                    </p:animScale>
                                    <p:animScale>
                                      <p:cBhvr>
                                        <p:cTn id="457" dur="26">
                                          <p:stCondLst>
                                            <p:cond delay="1312"/>
                                          </p:stCondLst>
                                        </p:cTn>
                                        <p:tgtEl>
                                          <p:spTgt spid="88"/>
                                        </p:tgtEl>
                                      </p:cBhvr>
                                      <p:to x="100000" y="80000"/>
                                    </p:animScale>
                                    <p:animScale>
                                      <p:cBhvr>
                                        <p:cTn id="458" dur="166" decel="50000">
                                          <p:stCondLst>
                                            <p:cond delay="1338"/>
                                          </p:stCondLst>
                                        </p:cTn>
                                        <p:tgtEl>
                                          <p:spTgt spid="88"/>
                                        </p:tgtEl>
                                      </p:cBhvr>
                                      <p:to x="100000" y="100000"/>
                                    </p:animScale>
                                    <p:animScale>
                                      <p:cBhvr>
                                        <p:cTn id="459" dur="26">
                                          <p:stCondLst>
                                            <p:cond delay="1642"/>
                                          </p:stCondLst>
                                        </p:cTn>
                                        <p:tgtEl>
                                          <p:spTgt spid="88"/>
                                        </p:tgtEl>
                                      </p:cBhvr>
                                      <p:to x="100000" y="90000"/>
                                    </p:animScale>
                                    <p:animScale>
                                      <p:cBhvr>
                                        <p:cTn id="460" dur="166" decel="50000">
                                          <p:stCondLst>
                                            <p:cond delay="1668"/>
                                          </p:stCondLst>
                                        </p:cTn>
                                        <p:tgtEl>
                                          <p:spTgt spid="88"/>
                                        </p:tgtEl>
                                      </p:cBhvr>
                                      <p:to x="100000" y="100000"/>
                                    </p:animScale>
                                    <p:animScale>
                                      <p:cBhvr>
                                        <p:cTn id="461" dur="26">
                                          <p:stCondLst>
                                            <p:cond delay="1808"/>
                                          </p:stCondLst>
                                        </p:cTn>
                                        <p:tgtEl>
                                          <p:spTgt spid="88"/>
                                        </p:tgtEl>
                                      </p:cBhvr>
                                      <p:to x="100000" y="95000"/>
                                    </p:animScale>
                                    <p:animScale>
                                      <p:cBhvr>
                                        <p:cTn id="462" dur="166" decel="50000">
                                          <p:stCondLst>
                                            <p:cond delay="1834"/>
                                          </p:stCondLst>
                                        </p:cTn>
                                        <p:tgtEl>
                                          <p:spTgt spid="88"/>
                                        </p:tgtEl>
                                      </p:cBhvr>
                                      <p:to x="100000" y="100000"/>
                                    </p:animScale>
                                  </p:childTnLst>
                                </p:cTn>
                              </p:par>
                            </p:childTnLst>
                          </p:cTn>
                        </p:par>
                        <p:par>
                          <p:cTn id="463" fill="hold">
                            <p:stCondLst>
                              <p:cond delay="54000"/>
                            </p:stCondLst>
                            <p:childTnLst>
                              <p:par>
                                <p:cTn id="464" presetID="26" presetClass="entr" presetSubtype="0" fill="hold" nodeType="afterEffect">
                                  <p:stCondLst>
                                    <p:cond delay="0"/>
                                  </p:stCondLst>
                                  <p:childTnLst>
                                    <p:set>
                                      <p:cBhvr>
                                        <p:cTn id="465" dur="1" fill="hold">
                                          <p:stCondLst>
                                            <p:cond delay="0"/>
                                          </p:stCondLst>
                                        </p:cTn>
                                        <p:tgtEl>
                                          <p:spTgt spid="89"/>
                                        </p:tgtEl>
                                        <p:attrNameLst>
                                          <p:attrName>style.visibility</p:attrName>
                                        </p:attrNameLst>
                                      </p:cBhvr>
                                      <p:to>
                                        <p:strVal val="visible"/>
                                      </p:to>
                                    </p:set>
                                    <p:animEffect transition="in" filter="wipe(down)">
                                      <p:cBhvr>
                                        <p:cTn id="466" dur="580">
                                          <p:stCondLst>
                                            <p:cond delay="0"/>
                                          </p:stCondLst>
                                        </p:cTn>
                                        <p:tgtEl>
                                          <p:spTgt spid="89"/>
                                        </p:tgtEl>
                                      </p:cBhvr>
                                    </p:animEffect>
                                    <p:anim calcmode="lin" valueType="num">
                                      <p:cBhvr>
                                        <p:cTn id="467" dur="1822" tmFilter="0,0; 0.14,0.36; 0.43,0.73; 0.71,0.91; 1.0,1.0">
                                          <p:stCondLst>
                                            <p:cond delay="0"/>
                                          </p:stCondLst>
                                        </p:cTn>
                                        <p:tgtEl>
                                          <p:spTgt spid="89"/>
                                        </p:tgtEl>
                                        <p:attrNameLst>
                                          <p:attrName>ppt_x</p:attrName>
                                        </p:attrNameLst>
                                      </p:cBhvr>
                                      <p:tavLst>
                                        <p:tav tm="0">
                                          <p:val>
                                            <p:strVal val="#ppt_x-0.25"/>
                                          </p:val>
                                        </p:tav>
                                        <p:tav tm="100000">
                                          <p:val>
                                            <p:strVal val="#ppt_x"/>
                                          </p:val>
                                        </p:tav>
                                      </p:tavLst>
                                    </p:anim>
                                    <p:anim calcmode="lin" valueType="num">
                                      <p:cBhvr>
                                        <p:cTn id="468" dur="664" tmFilter="0.0,0.0; 0.25,0.07; 0.50,0.2; 0.75,0.467; 1.0,1.0">
                                          <p:stCondLst>
                                            <p:cond delay="0"/>
                                          </p:stCondLst>
                                        </p:cTn>
                                        <p:tgtEl>
                                          <p:spTgt spid="89"/>
                                        </p:tgtEl>
                                        <p:attrNameLst>
                                          <p:attrName>ppt_y</p:attrName>
                                        </p:attrNameLst>
                                      </p:cBhvr>
                                      <p:tavLst>
                                        <p:tav tm="0" fmla="#ppt_y-sin(pi*$)/3">
                                          <p:val>
                                            <p:fltVal val="0.5"/>
                                          </p:val>
                                        </p:tav>
                                        <p:tav tm="100000">
                                          <p:val>
                                            <p:fltVal val="1"/>
                                          </p:val>
                                        </p:tav>
                                      </p:tavLst>
                                    </p:anim>
                                    <p:anim calcmode="lin" valueType="num">
                                      <p:cBhvr>
                                        <p:cTn id="469" dur="664" tmFilter="0, 0; 0.125,0.2665; 0.25,0.4; 0.375,0.465; 0.5,0.5;  0.625,0.535; 0.75,0.6; 0.875,0.7335; 1,1">
                                          <p:stCondLst>
                                            <p:cond delay="664"/>
                                          </p:stCondLst>
                                        </p:cTn>
                                        <p:tgtEl>
                                          <p:spTgt spid="89"/>
                                        </p:tgtEl>
                                        <p:attrNameLst>
                                          <p:attrName>ppt_y</p:attrName>
                                        </p:attrNameLst>
                                      </p:cBhvr>
                                      <p:tavLst>
                                        <p:tav tm="0" fmla="#ppt_y-sin(pi*$)/9">
                                          <p:val>
                                            <p:fltVal val="0"/>
                                          </p:val>
                                        </p:tav>
                                        <p:tav tm="100000">
                                          <p:val>
                                            <p:fltVal val="1"/>
                                          </p:val>
                                        </p:tav>
                                      </p:tavLst>
                                    </p:anim>
                                    <p:anim calcmode="lin" valueType="num">
                                      <p:cBhvr>
                                        <p:cTn id="470" dur="332" tmFilter="0, 0; 0.125,0.2665; 0.25,0.4; 0.375,0.465; 0.5,0.5;  0.625,0.535; 0.75,0.6; 0.875,0.7335; 1,1">
                                          <p:stCondLst>
                                            <p:cond delay="1324"/>
                                          </p:stCondLst>
                                        </p:cTn>
                                        <p:tgtEl>
                                          <p:spTgt spid="89"/>
                                        </p:tgtEl>
                                        <p:attrNameLst>
                                          <p:attrName>ppt_y</p:attrName>
                                        </p:attrNameLst>
                                      </p:cBhvr>
                                      <p:tavLst>
                                        <p:tav tm="0" fmla="#ppt_y-sin(pi*$)/27">
                                          <p:val>
                                            <p:fltVal val="0"/>
                                          </p:val>
                                        </p:tav>
                                        <p:tav tm="100000">
                                          <p:val>
                                            <p:fltVal val="1"/>
                                          </p:val>
                                        </p:tav>
                                      </p:tavLst>
                                    </p:anim>
                                    <p:anim calcmode="lin" valueType="num">
                                      <p:cBhvr>
                                        <p:cTn id="471" dur="164" tmFilter="0, 0; 0.125,0.2665; 0.25,0.4; 0.375,0.465; 0.5,0.5;  0.625,0.535; 0.75,0.6; 0.875,0.7335; 1,1">
                                          <p:stCondLst>
                                            <p:cond delay="1656"/>
                                          </p:stCondLst>
                                        </p:cTn>
                                        <p:tgtEl>
                                          <p:spTgt spid="89"/>
                                        </p:tgtEl>
                                        <p:attrNameLst>
                                          <p:attrName>ppt_y</p:attrName>
                                        </p:attrNameLst>
                                      </p:cBhvr>
                                      <p:tavLst>
                                        <p:tav tm="0" fmla="#ppt_y-sin(pi*$)/81">
                                          <p:val>
                                            <p:fltVal val="0"/>
                                          </p:val>
                                        </p:tav>
                                        <p:tav tm="100000">
                                          <p:val>
                                            <p:fltVal val="1"/>
                                          </p:val>
                                        </p:tav>
                                      </p:tavLst>
                                    </p:anim>
                                    <p:animScale>
                                      <p:cBhvr>
                                        <p:cTn id="472" dur="26">
                                          <p:stCondLst>
                                            <p:cond delay="650"/>
                                          </p:stCondLst>
                                        </p:cTn>
                                        <p:tgtEl>
                                          <p:spTgt spid="89"/>
                                        </p:tgtEl>
                                      </p:cBhvr>
                                      <p:to x="100000" y="60000"/>
                                    </p:animScale>
                                    <p:animScale>
                                      <p:cBhvr>
                                        <p:cTn id="473" dur="166" decel="50000">
                                          <p:stCondLst>
                                            <p:cond delay="676"/>
                                          </p:stCondLst>
                                        </p:cTn>
                                        <p:tgtEl>
                                          <p:spTgt spid="89"/>
                                        </p:tgtEl>
                                      </p:cBhvr>
                                      <p:to x="100000" y="100000"/>
                                    </p:animScale>
                                    <p:animScale>
                                      <p:cBhvr>
                                        <p:cTn id="474" dur="26">
                                          <p:stCondLst>
                                            <p:cond delay="1312"/>
                                          </p:stCondLst>
                                        </p:cTn>
                                        <p:tgtEl>
                                          <p:spTgt spid="89"/>
                                        </p:tgtEl>
                                      </p:cBhvr>
                                      <p:to x="100000" y="80000"/>
                                    </p:animScale>
                                    <p:animScale>
                                      <p:cBhvr>
                                        <p:cTn id="475" dur="166" decel="50000">
                                          <p:stCondLst>
                                            <p:cond delay="1338"/>
                                          </p:stCondLst>
                                        </p:cTn>
                                        <p:tgtEl>
                                          <p:spTgt spid="89"/>
                                        </p:tgtEl>
                                      </p:cBhvr>
                                      <p:to x="100000" y="100000"/>
                                    </p:animScale>
                                    <p:animScale>
                                      <p:cBhvr>
                                        <p:cTn id="476" dur="26">
                                          <p:stCondLst>
                                            <p:cond delay="1642"/>
                                          </p:stCondLst>
                                        </p:cTn>
                                        <p:tgtEl>
                                          <p:spTgt spid="89"/>
                                        </p:tgtEl>
                                      </p:cBhvr>
                                      <p:to x="100000" y="90000"/>
                                    </p:animScale>
                                    <p:animScale>
                                      <p:cBhvr>
                                        <p:cTn id="477" dur="166" decel="50000">
                                          <p:stCondLst>
                                            <p:cond delay="1668"/>
                                          </p:stCondLst>
                                        </p:cTn>
                                        <p:tgtEl>
                                          <p:spTgt spid="89"/>
                                        </p:tgtEl>
                                      </p:cBhvr>
                                      <p:to x="100000" y="100000"/>
                                    </p:animScale>
                                    <p:animScale>
                                      <p:cBhvr>
                                        <p:cTn id="478" dur="26">
                                          <p:stCondLst>
                                            <p:cond delay="1808"/>
                                          </p:stCondLst>
                                        </p:cTn>
                                        <p:tgtEl>
                                          <p:spTgt spid="89"/>
                                        </p:tgtEl>
                                      </p:cBhvr>
                                      <p:to x="100000" y="95000"/>
                                    </p:animScale>
                                    <p:animScale>
                                      <p:cBhvr>
                                        <p:cTn id="479" dur="166" decel="50000">
                                          <p:stCondLst>
                                            <p:cond delay="1834"/>
                                          </p:stCondLst>
                                        </p:cTn>
                                        <p:tgtEl>
                                          <p:spTgt spid="89"/>
                                        </p:tgtEl>
                                      </p:cBhvr>
                                      <p:to x="100000" y="100000"/>
                                    </p:animScale>
                                  </p:childTnLst>
                                </p:cTn>
                              </p:par>
                            </p:childTnLst>
                          </p:cTn>
                        </p:par>
                        <p:par>
                          <p:cTn id="480" fill="hold">
                            <p:stCondLst>
                              <p:cond delay="56000"/>
                            </p:stCondLst>
                            <p:childTnLst>
                              <p:par>
                                <p:cTn id="481" presetID="26" presetClass="entr" presetSubtype="0" fill="hold" nodeType="afterEffect">
                                  <p:stCondLst>
                                    <p:cond delay="0"/>
                                  </p:stCondLst>
                                  <p:childTnLst>
                                    <p:set>
                                      <p:cBhvr>
                                        <p:cTn id="482" dur="1" fill="hold">
                                          <p:stCondLst>
                                            <p:cond delay="0"/>
                                          </p:stCondLst>
                                        </p:cTn>
                                        <p:tgtEl>
                                          <p:spTgt spid="90"/>
                                        </p:tgtEl>
                                        <p:attrNameLst>
                                          <p:attrName>style.visibility</p:attrName>
                                        </p:attrNameLst>
                                      </p:cBhvr>
                                      <p:to>
                                        <p:strVal val="visible"/>
                                      </p:to>
                                    </p:set>
                                    <p:animEffect transition="in" filter="wipe(down)">
                                      <p:cBhvr>
                                        <p:cTn id="483" dur="580">
                                          <p:stCondLst>
                                            <p:cond delay="0"/>
                                          </p:stCondLst>
                                        </p:cTn>
                                        <p:tgtEl>
                                          <p:spTgt spid="90"/>
                                        </p:tgtEl>
                                      </p:cBhvr>
                                    </p:animEffect>
                                    <p:anim calcmode="lin" valueType="num">
                                      <p:cBhvr>
                                        <p:cTn id="484" dur="1822" tmFilter="0,0; 0.14,0.36; 0.43,0.73; 0.71,0.91; 1.0,1.0">
                                          <p:stCondLst>
                                            <p:cond delay="0"/>
                                          </p:stCondLst>
                                        </p:cTn>
                                        <p:tgtEl>
                                          <p:spTgt spid="90"/>
                                        </p:tgtEl>
                                        <p:attrNameLst>
                                          <p:attrName>ppt_x</p:attrName>
                                        </p:attrNameLst>
                                      </p:cBhvr>
                                      <p:tavLst>
                                        <p:tav tm="0">
                                          <p:val>
                                            <p:strVal val="#ppt_x-0.25"/>
                                          </p:val>
                                        </p:tav>
                                        <p:tav tm="100000">
                                          <p:val>
                                            <p:strVal val="#ppt_x"/>
                                          </p:val>
                                        </p:tav>
                                      </p:tavLst>
                                    </p:anim>
                                    <p:anim calcmode="lin" valueType="num">
                                      <p:cBhvr>
                                        <p:cTn id="485" dur="664" tmFilter="0.0,0.0; 0.25,0.07; 0.50,0.2; 0.75,0.467; 1.0,1.0">
                                          <p:stCondLst>
                                            <p:cond delay="0"/>
                                          </p:stCondLst>
                                        </p:cTn>
                                        <p:tgtEl>
                                          <p:spTgt spid="90"/>
                                        </p:tgtEl>
                                        <p:attrNameLst>
                                          <p:attrName>ppt_y</p:attrName>
                                        </p:attrNameLst>
                                      </p:cBhvr>
                                      <p:tavLst>
                                        <p:tav tm="0" fmla="#ppt_y-sin(pi*$)/3">
                                          <p:val>
                                            <p:fltVal val="0.5"/>
                                          </p:val>
                                        </p:tav>
                                        <p:tav tm="100000">
                                          <p:val>
                                            <p:fltVal val="1"/>
                                          </p:val>
                                        </p:tav>
                                      </p:tavLst>
                                    </p:anim>
                                    <p:anim calcmode="lin" valueType="num">
                                      <p:cBhvr>
                                        <p:cTn id="486" dur="664" tmFilter="0, 0; 0.125,0.2665; 0.25,0.4; 0.375,0.465; 0.5,0.5;  0.625,0.535; 0.75,0.6; 0.875,0.7335; 1,1">
                                          <p:stCondLst>
                                            <p:cond delay="664"/>
                                          </p:stCondLst>
                                        </p:cTn>
                                        <p:tgtEl>
                                          <p:spTgt spid="90"/>
                                        </p:tgtEl>
                                        <p:attrNameLst>
                                          <p:attrName>ppt_y</p:attrName>
                                        </p:attrNameLst>
                                      </p:cBhvr>
                                      <p:tavLst>
                                        <p:tav tm="0" fmla="#ppt_y-sin(pi*$)/9">
                                          <p:val>
                                            <p:fltVal val="0"/>
                                          </p:val>
                                        </p:tav>
                                        <p:tav tm="100000">
                                          <p:val>
                                            <p:fltVal val="1"/>
                                          </p:val>
                                        </p:tav>
                                      </p:tavLst>
                                    </p:anim>
                                    <p:anim calcmode="lin" valueType="num">
                                      <p:cBhvr>
                                        <p:cTn id="487" dur="332" tmFilter="0, 0; 0.125,0.2665; 0.25,0.4; 0.375,0.465; 0.5,0.5;  0.625,0.535; 0.75,0.6; 0.875,0.7335; 1,1">
                                          <p:stCondLst>
                                            <p:cond delay="1324"/>
                                          </p:stCondLst>
                                        </p:cTn>
                                        <p:tgtEl>
                                          <p:spTgt spid="90"/>
                                        </p:tgtEl>
                                        <p:attrNameLst>
                                          <p:attrName>ppt_y</p:attrName>
                                        </p:attrNameLst>
                                      </p:cBhvr>
                                      <p:tavLst>
                                        <p:tav tm="0" fmla="#ppt_y-sin(pi*$)/27">
                                          <p:val>
                                            <p:fltVal val="0"/>
                                          </p:val>
                                        </p:tav>
                                        <p:tav tm="100000">
                                          <p:val>
                                            <p:fltVal val="1"/>
                                          </p:val>
                                        </p:tav>
                                      </p:tavLst>
                                    </p:anim>
                                    <p:anim calcmode="lin" valueType="num">
                                      <p:cBhvr>
                                        <p:cTn id="488" dur="164" tmFilter="0, 0; 0.125,0.2665; 0.25,0.4; 0.375,0.465; 0.5,0.5;  0.625,0.535; 0.75,0.6; 0.875,0.7335; 1,1">
                                          <p:stCondLst>
                                            <p:cond delay="1656"/>
                                          </p:stCondLst>
                                        </p:cTn>
                                        <p:tgtEl>
                                          <p:spTgt spid="90"/>
                                        </p:tgtEl>
                                        <p:attrNameLst>
                                          <p:attrName>ppt_y</p:attrName>
                                        </p:attrNameLst>
                                      </p:cBhvr>
                                      <p:tavLst>
                                        <p:tav tm="0" fmla="#ppt_y-sin(pi*$)/81">
                                          <p:val>
                                            <p:fltVal val="0"/>
                                          </p:val>
                                        </p:tav>
                                        <p:tav tm="100000">
                                          <p:val>
                                            <p:fltVal val="1"/>
                                          </p:val>
                                        </p:tav>
                                      </p:tavLst>
                                    </p:anim>
                                    <p:animScale>
                                      <p:cBhvr>
                                        <p:cTn id="489" dur="26">
                                          <p:stCondLst>
                                            <p:cond delay="650"/>
                                          </p:stCondLst>
                                        </p:cTn>
                                        <p:tgtEl>
                                          <p:spTgt spid="90"/>
                                        </p:tgtEl>
                                      </p:cBhvr>
                                      <p:to x="100000" y="60000"/>
                                    </p:animScale>
                                    <p:animScale>
                                      <p:cBhvr>
                                        <p:cTn id="490" dur="166" decel="50000">
                                          <p:stCondLst>
                                            <p:cond delay="676"/>
                                          </p:stCondLst>
                                        </p:cTn>
                                        <p:tgtEl>
                                          <p:spTgt spid="90"/>
                                        </p:tgtEl>
                                      </p:cBhvr>
                                      <p:to x="100000" y="100000"/>
                                    </p:animScale>
                                    <p:animScale>
                                      <p:cBhvr>
                                        <p:cTn id="491" dur="26">
                                          <p:stCondLst>
                                            <p:cond delay="1312"/>
                                          </p:stCondLst>
                                        </p:cTn>
                                        <p:tgtEl>
                                          <p:spTgt spid="90"/>
                                        </p:tgtEl>
                                      </p:cBhvr>
                                      <p:to x="100000" y="80000"/>
                                    </p:animScale>
                                    <p:animScale>
                                      <p:cBhvr>
                                        <p:cTn id="492" dur="166" decel="50000">
                                          <p:stCondLst>
                                            <p:cond delay="1338"/>
                                          </p:stCondLst>
                                        </p:cTn>
                                        <p:tgtEl>
                                          <p:spTgt spid="90"/>
                                        </p:tgtEl>
                                      </p:cBhvr>
                                      <p:to x="100000" y="100000"/>
                                    </p:animScale>
                                    <p:animScale>
                                      <p:cBhvr>
                                        <p:cTn id="493" dur="26">
                                          <p:stCondLst>
                                            <p:cond delay="1642"/>
                                          </p:stCondLst>
                                        </p:cTn>
                                        <p:tgtEl>
                                          <p:spTgt spid="90"/>
                                        </p:tgtEl>
                                      </p:cBhvr>
                                      <p:to x="100000" y="90000"/>
                                    </p:animScale>
                                    <p:animScale>
                                      <p:cBhvr>
                                        <p:cTn id="494" dur="166" decel="50000">
                                          <p:stCondLst>
                                            <p:cond delay="1668"/>
                                          </p:stCondLst>
                                        </p:cTn>
                                        <p:tgtEl>
                                          <p:spTgt spid="90"/>
                                        </p:tgtEl>
                                      </p:cBhvr>
                                      <p:to x="100000" y="100000"/>
                                    </p:animScale>
                                    <p:animScale>
                                      <p:cBhvr>
                                        <p:cTn id="495" dur="26">
                                          <p:stCondLst>
                                            <p:cond delay="1808"/>
                                          </p:stCondLst>
                                        </p:cTn>
                                        <p:tgtEl>
                                          <p:spTgt spid="90"/>
                                        </p:tgtEl>
                                      </p:cBhvr>
                                      <p:to x="100000" y="95000"/>
                                    </p:animScale>
                                    <p:animScale>
                                      <p:cBhvr>
                                        <p:cTn id="496" dur="166" decel="50000">
                                          <p:stCondLst>
                                            <p:cond delay="1834"/>
                                          </p:stCondLst>
                                        </p:cTn>
                                        <p:tgtEl>
                                          <p:spTgt spid="90"/>
                                        </p:tgtEl>
                                      </p:cBhvr>
                                      <p:to x="100000" y="100000"/>
                                    </p:animScale>
                                  </p:childTnLst>
                                </p:cTn>
                              </p:par>
                            </p:childTnLst>
                          </p:cTn>
                        </p:par>
                        <p:par>
                          <p:cTn id="497" fill="hold">
                            <p:stCondLst>
                              <p:cond delay="58000"/>
                            </p:stCondLst>
                            <p:childTnLst>
                              <p:par>
                                <p:cTn id="498" presetID="26" presetClass="entr" presetSubtype="0" fill="hold" nodeType="afterEffect">
                                  <p:stCondLst>
                                    <p:cond delay="0"/>
                                  </p:stCondLst>
                                  <p:childTnLst>
                                    <p:set>
                                      <p:cBhvr>
                                        <p:cTn id="499" dur="1" fill="hold">
                                          <p:stCondLst>
                                            <p:cond delay="0"/>
                                          </p:stCondLst>
                                        </p:cTn>
                                        <p:tgtEl>
                                          <p:spTgt spid="91"/>
                                        </p:tgtEl>
                                        <p:attrNameLst>
                                          <p:attrName>style.visibility</p:attrName>
                                        </p:attrNameLst>
                                      </p:cBhvr>
                                      <p:to>
                                        <p:strVal val="visible"/>
                                      </p:to>
                                    </p:set>
                                    <p:animEffect transition="in" filter="wipe(down)">
                                      <p:cBhvr>
                                        <p:cTn id="500" dur="580">
                                          <p:stCondLst>
                                            <p:cond delay="0"/>
                                          </p:stCondLst>
                                        </p:cTn>
                                        <p:tgtEl>
                                          <p:spTgt spid="91"/>
                                        </p:tgtEl>
                                      </p:cBhvr>
                                    </p:animEffect>
                                    <p:anim calcmode="lin" valueType="num">
                                      <p:cBhvr>
                                        <p:cTn id="501" dur="1822" tmFilter="0,0; 0.14,0.36; 0.43,0.73; 0.71,0.91; 1.0,1.0">
                                          <p:stCondLst>
                                            <p:cond delay="0"/>
                                          </p:stCondLst>
                                        </p:cTn>
                                        <p:tgtEl>
                                          <p:spTgt spid="91"/>
                                        </p:tgtEl>
                                        <p:attrNameLst>
                                          <p:attrName>ppt_x</p:attrName>
                                        </p:attrNameLst>
                                      </p:cBhvr>
                                      <p:tavLst>
                                        <p:tav tm="0">
                                          <p:val>
                                            <p:strVal val="#ppt_x-0.25"/>
                                          </p:val>
                                        </p:tav>
                                        <p:tav tm="100000">
                                          <p:val>
                                            <p:strVal val="#ppt_x"/>
                                          </p:val>
                                        </p:tav>
                                      </p:tavLst>
                                    </p:anim>
                                    <p:anim calcmode="lin" valueType="num">
                                      <p:cBhvr>
                                        <p:cTn id="502" dur="664" tmFilter="0.0,0.0; 0.25,0.07; 0.50,0.2; 0.75,0.467; 1.0,1.0">
                                          <p:stCondLst>
                                            <p:cond delay="0"/>
                                          </p:stCondLst>
                                        </p:cTn>
                                        <p:tgtEl>
                                          <p:spTgt spid="91"/>
                                        </p:tgtEl>
                                        <p:attrNameLst>
                                          <p:attrName>ppt_y</p:attrName>
                                        </p:attrNameLst>
                                      </p:cBhvr>
                                      <p:tavLst>
                                        <p:tav tm="0" fmla="#ppt_y-sin(pi*$)/3">
                                          <p:val>
                                            <p:fltVal val="0.5"/>
                                          </p:val>
                                        </p:tav>
                                        <p:tav tm="100000">
                                          <p:val>
                                            <p:fltVal val="1"/>
                                          </p:val>
                                        </p:tav>
                                      </p:tavLst>
                                    </p:anim>
                                    <p:anim calcmode="lin" valueType="num">
                                      <p:cBhvr>
                                        <p:cTn id="503" dur="664" tmFilter="0, 0; 0.125,0.2665; 0.25,0.4; 0.375,0.465; 0.5,0.5;  0.625,0.535; 0.75,0.6; 0.875,0.7335; 1,1">
                                          <p:stCondLst>
                                            <p:cond delay="664"/>
                                          </p:stCondLst>
                                        </p:cTn>
                                        <p:tgtEl>
                                          <p:spTgt spid="91"/>
                                        </p:tgtEl>
                                        <p:attrNameLst>
                                          <p:attrName>ppt_y</p:attrName>
                                        </p:attrNameLst>
                                      </p:cBhvr>
                                      <p:tavLst>
                                        <p:tav tm="0" fmla="#ppt_y-sin(pi*$)/9">
                                          <p:val>
                                            <p:fltVal val="0"/>
                                          </p:val>
                                        </p:tav>
                                        <p:tav tm="100000">
                                          <p:val>
                                            <p:fltVal val="1"/>
                                          </p:val>
                                        </p:tav>
                                      </p:tavLst>
                                    </p:anim>
                                    <p:anim calcmode="lin" valueType="num">
                                      <p:cBhvr>
                                        <p:cTn id="504" dur="332" tmFilter="0, 0; 0.125,0.2665; 0.25,0.4; 0.375,0.465; 0.5,0.5;  0.625,0.535; 0.75,0.6; 0.875,0.7335; 1,1">
                                          <p:stCondLst>
                                            <p:cond delay="1324"/>
                                          </p:stCondLst>
                                        </p:cTn>
                                        <p:tgtEl>
                                          <p:spTgt spid="91"/>
                                        </p:tgtEl>
                                        <p:attrNameLst>
                                          <p:attrName>ppt_y</p:attrName>
                                        </p:attrNameLst>
                                      </p:cBhvr>
                                      <p:tavLst>
                                        <p:tav tm="0" fmla="#ppt_y-sin(pi*$)/27">
                                          <p:val>
                                            <p:fltVal val="0"/>
                                          </p:val>
                                        </p:tav>
                                        <p:tav tm="100000">
                                          <p:val>
                                            <p:fltVal val="1"/>
                                          </p:val>
                                        </p:tav>
                                      </p:tavLst>
                                    </p:anim>
                                    <p:anim calcmode="lin" valueType="num">
                                      <p:cBhvr>
                                        <p:cTn id="505" dur="164" tmFilter="0, 0; 0.125,0.2665; 0.25,0.4; 0.375,0.465; 0.5,0.5;  0.625,0.535; 0.75,0.6; 0.875,0.7335; 1,1">
                                          <p:stCondLst>
                                            <p:cond delay="1656"/>
                                          </p:stCondLst>
                                        </p:cTn>
                                        <p:tgtEl>
                                          <p:spTgt spid="91"/>
                                        </p:tgtEl>
                                        <p:attrNameLst>
                                          <p:attrName>ppt_y</p:attrName>
                                        </p:attrNameLst>
                                      </p:cBhvr>
                                      <p:tavLst>
                                        <p:tav tm="0" fmla="#ppt_y-sin(pi*$)/81">
                                          <p:val>
                                            <p:fltVal val="0"/>
                                          </p:val>
                                        </p:tav>
                                        <p:tav tm="100000">
                                          <p:val>
                                            <p:fltVal val="1"/>
                                          </p:val>
                                        </p:tav>
                                      </p:tavLst>
                                    </p:anim>
                                    <p:animScale>
                                      <p:cBhvr>
                                        <p:cTn id="506" dur="26">
                                          <p:stCondLst>
                                            <p:cond delay="650"/>
                                          </p:stCondLst>
                                        </p:cTn>
                                        <p:tgtEl>
                                          <p:spTgt spid="91"/>
                                        </p:tgtEl>
                                      </p:cBhvr>
                                      <p:to x="100000" y="60000"/>
                                    </p:animScale>
                                    <p:animScale>
                                      <p:cBhvr>
                                        <p:cTn id="507" dur="166" decel="50000">
                                          <p:stCondLst>
                                            <p:cond delay="676"/>
                                          </p:stCondLst>
                                        </p:cTn>
                                        <p:tgtEl>
                                          <p:spTgt spid="91"/>
                                        </p:tgtEl>
                                      </p:cBhvr>
                                      <p:to x="100000" y="100000"/>
                                    </p:animScale>
                                    <p:animScale>
                                      <p:cBhvr>
                                        <p:cTn id="508" dur="26">
                                          <p:stCondLst>
                                            <p:cond delay="1312"/>
                                          </p:stCondLst>
                                        </p:cTn>
                                        <p:tgtEl>
                                          <p:spTgt spid="91"/>
                                        </p:tgtEl>
                                      </p:cBhvr>
                                      <p:to x="100000" y="80000"/>
                                    </p:animScale>
                                    <p:animScale>
                                      <p:cBhvr>
                                        <p:cTn id="509" dur="166" decel="50000">
                                          <p:stCondLst>
                                            <p:cond delay="1338"/>
                                          </p:stCondLst>
                                        </p:cTn>
                                        <p:tgtEl>
                                          <p:spTgt spid="91"/>
                                        </p:tgtEl>
                                      </p:cBhvr>
                                      <p:to x="100000" y="100000"/>
                                    </p:animScale>
                                    <p:animScale>
                                      <p:cBhvr>
                                        <p:cTn id="510" dur="26">
                                          <p:stCondLst>
                                            <p:cond delay="1642"/>
                                          </p:stCondLst>
                                        </p:cTn>
                                        <p:tgtEl>
                                          <p:spTgt spid="91"/>
                                        </p:tgtEl>
                                      </p:cBhvr>
                                      <p:to x="100000" y="90000"/>
                                    </p:animScale>
                                    <p:animScale>
                                      <p:cBhvr>
                                        <p:cTn id="511" dur="166" decel="50000">
                                          <p:stCondLst>
                                            <p:cond delay="1668"/>
                                          </p:stCondLst>
                                        </p:cTn>
                                        <p:tgtEl>
                                          <p:spTgt spid="91"/>
                                        </p:tgtEl>
                                      </p:cBhvr>
                                      <p:to x="100000" y="100000"/>
                                    </p:animScale>
                                    <p:animScale>
                                      <p:cBhvr>
                                        <p:cTn id="512" dur="26">
                                          <p:stCondLst>
                                            <p:cond delay="1808"/>
                                          </p:stCondLst>
                                        </p:cTn>
                                        <p:tgtEl>
                                          <p:spTgt spid="91"/>
                                        </p:tgtEl>
                                      </p:cBhvr>
                                      <p:to x="100000" y="95000"/>
                                    </p:animScale>
                                    <p:animScale>
                                      <p:cBhvr>
                                        <p:cTn id="513" dur="166" decel="50000">
                                          <p:stCondLst>
                                            <p:cond delay="1834"/>
                                          </p:stCondLst>
                                        </p:cTn>
                                        <p:tgtEl>
                                          <p:spTgt spid="91"/>
                                        </p:tgtEl>
                                      </p:cBhvr>
                                      <p:to x="100000" y="100000"/>
                                    </p:animScale>
                                  </p:childTnLst>
                                </p:cTn>
                              </p:par>
                            </p:childTnLst>
                          </p:cTn>
                        </p:par>
                        <p:par>
                          <p:cTn id="514" fill="hold">
                            <p:stCondLst>
                              <p:cond delay="60000"/>
                            </p:stCondLst>
                            <p:childTnLst>
                              <p:par>
                                <p:cTn id="515" presetID="26" presetClass="entr" presetSubtype="0" fill="hold" nodeType="afterEffect">
                                  <p:stCondLst>
                                    <p:cond delay="0"/>
                                  </p:stCondLst>
                                  <p:childTnLst>
                                    <p:set>
                                      <p:cBhvr>
                                        <p:cTn id="516" dur="1" fill="hold">
                                          <p:stCondLst>
                                            <p:cond delay="0"/>
                                          </p:stCondLst>
                                        </p:cTn>
                                        <p:tgtEl>
                                          <p:spTgt spid="92"/>
                                        </p:tgtEl>
                                        <p:attrNameLst>
                                          <p:attrName>style.visibility</p:attrName>
                                        </p:attrNameLst>
                                      </p:cBhvr>
                                      <p:to>
                                        <p:strVal val="visible"/>
                                      </p:to>
                                    </p:set>
                                    <p:animEffect transition="in" filter="wipe(down)">
                                      <p:cBhvr>
                                        <p:cTn id="517" dur="580">
                                          <p:stCondLst>
                                            <p:cond delay="0"/>
                                          </p:stCondLst>
                                        </p:cTn>
                                        <p:tgtEl>
                                          <p:spTgt spid="92"/>
                                        </p:tgtEl>
                                      </p:cBhvr>
                                    </p:animEffect>
                                    <p:anim calcmode="lin" valueType="num">
                                      <p:cBhvr>
                                        <p:cTn id="518" dur="1822" tmFilter="0,0; 0.14,0.36; 0.43,0.73; 0.71,0.91; 1.0,1.0">
                                          <p:stCondLst>
                                            <p:cond delay="0"/>
                                          </p:stCondLst>
                                        </p:cTn>
                                        <p:tgtEl>
                                          <p:spTgt spid="92"/>
                                        </p:tgtEl>
                                        <p:attrNameLst>
                                          <p:attrName>ppt_x</p:attrName>
                                        </p:attrNameLst>
                                      </p:cBhvr>
                                      <p:tavLst>
                                        <p:tav tm="0">
                                          <p:val>
                                            <p:strVal val="#ppt_x-0.25"/>
                                          </p:val>
                                        </p:tav>
                                        <p:tav tm="100000">
                                          <p:val>
                                            <p:strVal val="#ppt_x"/>
                                          </p:val>
                                        </p:tav>
                                      </p:tavLst>
                                    </p:anim>
                                    <p:anim calcmode="lin" valueType="num">
                                      <p:cBhvr>
                                        <p:cTn id="519" dur="664" tmFilter="0.0,0.0; 0.25,0.07; 0.50,0.2; 0.75,0.467; 1.0,1.0">
                                          <p:stCondLst>
                                            <p:cond delay="0"/>
                                          </p:stCondLst>
                                        </p:cTn>
                                        <p:tgtEl>
                                          <p:spTgt spid="92"/>
                                        </p:tgtEl>
                                        <p:attrNameLst>
                                          <p:attrName>ppt_y</p:attrName>
                                        </p:attrNameLst>
                                      </p:cBhvr>
                                      <p:tavLst>
                                        <p:tav tm="0" fmla="#ppt_y-sin(pi*$)/3">
                                          <p:val>
                                            <p:fltVal val="0.5"/>
                                          </p:val>
                                        </p:tav>
                                        <p:tav tm="100000">
                                          <p:val>
                                            <p:fltVal val="1"/>
                                          </p:val>
                                        </p:tav>
                                      </p:tavLst>
                                    </p:anim>
                                    <p:anim calcmode="lin" valueType="num">
                                      <p:cBhvr>
                                        <p:cTn id="520" dur="664" tmFilter="0, 0; 0.125,0.2665; 0.25,0.4; 0.375,0.465; 0.5,0.5;  0.625,0.535; 0.75,0.6; 0.875,0.7335; 1,1">
                                          <p:stCondLst>
                                            <p:cond delay="664"/>
                                          </p:stCondLst>
                                        </p:cTn>
                                        <p:tgtEl>
                                          <p:spTgt spid="92"/>
                                        </p:tgtEl>
                                        <p:attrNameLst>
                                          <p:attrName>ppt_y</p:attrName>
                                        </p:attrNameLst>
                                      </p:cBhvr>
                                      <p:tavLst>
                                        <p:tav tm="0" fmla="#ppt_y-sin(pi*$)/9">
                                          <p:val>
                                            <p:fltVal val="0"/>
                                          </p:val>
                                        </p:tav>
                                        <p:tav tm="100000">
                                          <p:val>
                                            <p:fltVal val="1"/>
                                          </p:val>
                                        </p:tav>
                                      </p:tavLst>
                                    </p:anim>
                                    <p:anim calcmode="lin" valueType="num">
                                      <p:cBhvr>
                                        <p:cTn id="521" dur="332" tmFilter="0, 0; 0.125,0.2665; 0.25,0.4; 0.375,0.465; 0.5,0.5;  0.625,0.535; 0.75,0.6; 0.875,0.7335; 1,1">
                                          <p:stCondLst>
                                            <p:cond delay="1324"/>
                                          </p:stCondLst>
                                        </p:cTn>
                                        <p:tgtEl>
                                          <p:spTgt spid="92"/>
                                        </p:tgtEl>
                                        <p:attrNameLst>
                                          <p:attrName>ppt_y</p:attrName>
                                        </p:attrNameLst>
                                      </p:cBhvr>
                                      <p:tavLst>
                                        <p:tav tm="0" fmla="#ppt_y-sin(pi*$)/27">
                                          <p:val>
                                            <p:fltVal val="0"/>
                                          </p:val>
                                        </p:tav>
                                        <p:tav tm="100000">
                                          <p:val>
                                            <p:fltVal val="1"/>
                                          </p:val>
                                        </p:tav>
                                      </p:tavLst>
                                    </p:anim>
                                    <p:anim calcmode="lin" valueType="num">
                                      <p:cBhvr>
                                        <p:cTn id="522" dur="164" tmFilter="0, 0; 0.125,0.2665; 0.25,0.4; 0.375,0.465; 0.5,0.5;  0.625,0.535; 0.75,0.6; 0.875,0.7335; 1,1">
                                          <p:stCondLst>
                                            <p:cond delay="1656"/>
                                          </p:stCondLst>
                                        </p:cTn>
                                        <p:tgtEl>
                                          <p:spTgt spid="92"/>
                                        </p:tgtEl>
                                        <p:attrNameLst>
                                          <p:attrName>ppt_y</p:attrName>
                                        </p:attrNameLst>
                                      </p:cBhvr>
                                      <p:tavLst>
                                        <p:tav tm="0" fmla="#ppt_y-sin(pi*$)/81">
                                          <p:val>
                                            <p:fltVal val="0"/>
                                          </p:val>
                                        </p:tav>
                                        <p:tav tm="100000">
                                          <p:val>
                                            <p:fltVal val="1"/>
                                          </p:val>
                                        </p:tav>
                                      </p:tavLst>
                                    </p:anim>
                                    <p:animScale>
                                      <p:cBhvr>
                                        <p:cTn id="523" dur="26">
                                          <p:stCondLst>
                                            <p:cond delay="650"/>
                                          </p:stCondLst>
                                        </p:cTn>
                                        <p:tgtEl>
                                          <p:spTgt spid="92"/>
                                        </p:tgtEl>
                                      </p:cBhvr>
                                      <p:to x="100000" y="60000"/>
                                    </p:animScale>
                                    <p:animScale>
                                      <p:cBhvr>
                                        <p:cTn id="524" dur="166" decel="50000">
                                          <p:stCondLst>
                                            <p:cond delay="676"/>
                                          </p:stCondLst>
                                        </p:cTn>
                                        <p:tgtEl>
                                          <p:spTgt spid="92"/>
                                        </p:tgtEl>
                                      </p:cBhvr>
                                      <p:to x="100000" y="100000"/>
                                    </p:animScale>
                                    <p:animScale>
                                      <p:cBhvr>
                                        <p:cTn id="525" dur="26">
                                          <p:stCondLst>
                                            <p:cond delay="1312"/>
                                          </p:stCondLst>
                                        </p:cTn>
                                        <p:tgtEl>
                                          <p:spTgt spid="92"/>
                                        </p:tgtEl>
                                      </p:cBhvr>
                                      <p:to x="100000" y="80000"/>
                                    </p:animScale>
                                    <p:animScale>
                                      <p:cBhvr>
                                        <p:cTn id="526" dur="166" decel="50000">
                                          <p:stCondLst>
                                            <p:cond delay="1338"/>
                                          </p:stCondLst>
                                        </p:cTn>
                                        <p:tgtEl>
                                          <p:spTgt spid="92"/>
                                        </p:tgtEl>
                                      </p:cBhvr>
                                      <p:to x="100000" y="100000"/>
                                    </p:animScale>
                                    <p:animScale>
                                      <p:cBhvr>
                                        <p:cTn id="527" dur="26">
                                          <p:stCondLst>
                                            <p:cond delay="1642"/>
                                          </p:stCondLst>
                                        </p:cTn>
                                        <p:tgtEl>
                                          <p:spTgt spid="92"/>
                                        </p:tgtEl>
                                      </p:cBhvr>
                                      <p:to x="100000" y="90000"/>
                                    </p:animScale>
                                    <p:animScale>
                                      <p:cBhvr>
                                        <p:cTn id="528" dur="166" decel="50000">
                                          <p:stCondLst>
                                            <p:cond delay="1668"/>
                                          </p:stCondLst>
                                        </p:cTn>
                                        <p:tgtEl>
                                          <p:spTgt spid="92"/>
                                        </p:tgtEl>
                                      </p:cBhvr>
                                      <p:to x="100000" y="100000"/>
                                    </p:animScale>
                                    <p:animScale>
                                      <p:cBhvr>
                                        <p:cTn id="529" dur="26">
                                          <p:stCondLst>
                                            <p:cond delay="1808"/>
                                          </p:stCondLst>
                                        </p:cTn>
                                        <p:tgtEl>
                                          <p:spTgt spid="92"/>
                                        </p:tgtEl>
                                      </p:cBhvr>
                                      <p:to x="100000" y="95000"/>
                                    </p:animScale>
                                    <p:animScale>
                                      <p:cBhvr>
                                        <p:cTn id="530" dur="166" decel="50000">
                                          <p:stCondLst>
                                            <p:cond delay="1834"/>
                                          </p:stCondLst>
                                        </p:cTn>
                                        <p:tgtEl>
                                          <p:spTgt spid="92"/>
                                        </p:tgtEl>
                                      </p:cBhvr>
                                      <p:to x="100000" y="100000"/>
                                    </p:animScale>
                                  </p:childTnLst>
                                </p:cTn>
                              </p:par>
                            </p:childTnLst>
                          </p:cTn>
                        </p:par>
                        <p:par>
                          <p:cTn id="531" fill="hold">
                            <p:stCondLst>
                              <p:cond delay="62000"/>
                            </p:stCondLst>
                            <p:childTnLst>
                              <p:par>
                                <p:cTn id="532" presetID="26" presetClass="entr" presetSubtype="0" fill="hold" nodeType="afterEffect">
                                  <p:stCondLst>
                                    <p:cond delay="0"/>
                                  </p:stCondLst>
                                  <p:childTnLst>
                                    <p:set>
                                      <p:cBhvr>
                                        <p:cTn id="533" dur="1" fill="hold">
                                          <p:stCondLst>
                                            <p:cond delay="0"/>
                                          </p:stCondLst>
                                        </p:cTn>
                                        <p:tgtEl>
                                          <p:spTgt spid="93"/>
                                        </p:tgtEl>
                                        <p:attrNameLst>
                                          <p:attrName>style.visibility</p:attrName>
                                        </p:attrNameLst>
                                      </p:cBhvr>
                                      <p:to>
                                        <p:strVal val="visible"/>
                                      </p:to>
                                    </p:set>
                                    <p:animEffect transition="in" filter="wipe(down)">
                                      <p:cBhvr>
                                        <p:cTn id="534" dur="580">
                                          <p:stCondLst>
                                            <p:cond delay="0"/>
                                          </p:stCondLst>
                                        </p:cTn>
                                        <p:tgtEl>
                                          <p:spTgt spid="93"/>
                                        </p:tgtEl>
                                      </p:cBhvr>
                                    </p:animEffect>
                                    <p:anim calcmode="lin" valueType="num">
                                      <p:cBhvr>
                                        <p:cTn id="535" dur="1822" tmFilter="0,0; 0.14,0.36; 0.43,0.73; 0.71,0.91; 1.0,1.0">
                                          <p:stCondLst>
                                            <p:cond delay="0"/>
                                          </p:stCondLst>
                                        </p:cTn>
                                        <p:tgtEl>
                                          <p:spTgt spid="93"/>
                                        </p:tgtEl>
                                        <p:attrNameLst>
                                          <p:attrName>ppt_x</p:attrName>
                                        </p:attrNameLst>
                                      </p:cBhvr>
                                      <p:tavLst>
                                        <p:tav tm="0">
                                          <p:val>
                                            <p:strVal val="#ppt_x-0.25"/>
                                          </p:val>
                                        </p:tav>
                                        <p:tav tm="100000">
                                          <p:val>
                                            <p:strVal val="#ppt_x"/>
                                          </p:val>
                                        </p:tav>
                                      </p:tavLst>
                                    </p:anim>
                                    <p:anim calcmode="lin" valueType="num">
                                      <p:cBhvr>
                                        <p:cTn id="536" dur="664" tmFilter="0.0,0.0; 0.25,0.07; 0.50,0.2; 0.75,0.467; 1.0,1.0">
                                          <p:stCondLst>
                                            <p:cond delay="0"/>
                                          </p:stCondLst>
                                        </p:cTn>
                                        <p:tgtEl>
                                          <p:spTgt spid="93"/>
                                        </p:tgtEl>
                                        <p:attrNameLst>
                                          <p:attrName>ppt_y</p:attrName>
                                        </p:attrNameLst>
                                      </p:cBhvr>
                                      <p:tavLst>
                                        <p:tav tm="0" fmla="#ppt_y-sin(pi*$)/3">
                                          <p:val>
                                            <p:fltVal val="0.5"/>
                                          </p:val>
                                        </p:tav>
                                        <p:tav tm="100000">
                                          <p:val>
                                            <p:fltVal val="1"/>
                                          </p:val>
                                        </p:tav>
                                      </p:tavLst>
                                    </p:anim>
                                    <p:anim calcmode="lin" valueType="num">
                                      <p:cBhvr>
                                        <p:cTn id="537" dur="664" tmFilter="0, 0; 0.125,0.2665; 0.25,0.4; 0.375,0.465; 0.5,0.5;  0.625,0.535; 0.75,0.6; 0.875,0.7335; 1,1">
                                          <p:stCondLst>
                                            <p:cond delay="664"/>
                                          </p:stCondLst>
                                        </p:cTn>
                                        <p:tgtEl>
                                          <p:spTgt spid="93"/>
                                        </p:tgtEl>
                                        <p:attrNameLst>
                                          <p:attrName>ppt_y</p:attrName>
                                        </p:attrNameLst>
                                      </p:cBhvr>
                                      <p:tavLst>
                                        <p:tav tm="0" fmla="#ppt_y-sin(pi*$)/9">
                                          <p:val>
                                            <p:fltVal val="0"/>
                                          </p:val>
                                        </p:tav>
                                        <p:tav tm="100000">
                                          <p:val>
                                            <p:fltVal val="1"/>
                                          </p:val>
                                        </p:tav>
                                      </p:tavLst>
                                    </p:anim>
                                    <p:anim calcmode="lin" valueType="num">
                                      <p:cBhvr>
                                        <p:cTn id="538" dur="332" tmFilter="0, 0; 0.125,0.2665; 0.25,0.4; 0.375,0.465; 0.5,0.5;  0.625,0.535; 0.75,0.6; 0.875,0.7335; 1,1">
                                          <p:stCondLst>
                                            <p:cond delay="1324"/>
                                          </p:stCondLst>
                                        </p:cTn>
                                        <p:tgtEl>
                                          <p:spTgt spid="93"/>
                                        </p:tgtEl>
                                        <p:attrNameLst>
                                          <p:attrName>ppt_y</p:attrName>
                                        </p:attrNameLst>
                                      </p:cBhvr>
                                      <p:tavLst>
                                        <p:tav tm="0" fmla="#ppt_y-sin(pi*$)/27">
                                          <p:val>
                                            <p:fltVal val="0"/>
                                          </p:val>
                                        </p:tav>
                                        <p:tav tm="100000">
                                          <p:val>
                                            <p:fltVal val="1"/>
                                          </p:val>
                                        </p:tav>
                                      </p:tavLst>
                                    </p:anim>
                                    <p:anim calcmode="lin" valueType="num">
                                      <p:cBhvr>
                                        <p:cTn id="539" dur="164" tmFilter="0, 0; 0.125,0.2665; 0.25,0.4; 0.375,0.465; 0.5,0.5;  0.625,0.535; 0.75,0.6; 0.875,0.7335; 1,1">
                                          <p:stCondLst>
                                            <p:cond delay="1656"/>
                                          </p:stCondLst>
                                        </p:cTn>
                                        <p:tgtEl>
                                          <p:spTgt spid="93"/>
                                        </p:tgtEl>
                                        <p:attrNameLst>
                                          <p:attrName>ppt_y</p:attrName>
                                        </p:attrNameLst>
                                      </p:cBhvr>
                                      <p:tavLst>
                                        <p:tav tm="0" fmla="#ppt_y-sin(pi*$)/81">
                                          <p:val>
                                            <p:fltVal val="0"/>
                                          </p:val>
                                        </p:tav>
                                        <p:tav tm="100000">
                                          <p:val>
                                            <p:fltVal val="1"/>
                                          </p:val>
                                        </p:tav>
                                      </p:tavLst>
                                    </p:anim>
                                    <p:animScale>
                                      <p:cBhvr>
                                        <p:cTn id="540" dur="26">
                                          <p:stCondLst>
                                            <p:cond delay="650"/>
                                          </p:stCondLst>
                                        </p:cTn>
                                        <p:tgtEl>
                                          <p:spTgt spid="93"/>
                                        </p:tgtEl>
                                      </p:cBhvr>
                                      <p:to x="100000" y="60000"/>
                                    </p:animScale>
                                    <p:animScale>
                                      <p:cBhvr>
                                        <p:cTn id="541" dur="166" decel="50000">
                                          <p:stCondLst>
                                            <p:cond delay="676"/>
                                          </p:stCondLst>
                                        </p:cTn>
                                        <p:tgtEl>
                                          <p:spTgt spid="93"/>
                                        </p:tgtEl>
                                      </p:cBhvr>
                                      <p:to x="100000" y="100000"/>
                                    </p:animScale>
                                    <p:animScale>
                                      <p:cBhvr>
                                        <p:cTn id="542" dur="26">
                                          <p:stCondLst>
                                            <p:cond delay="1312"/>
                                          </p:stCondLst>
                                        </p:cTn>
                                        <p:tgtEl>
                                          <p:spTgt spid="93"/>
                                        </p:tgtEl>
                                      </p:cBhvr>
                                      <p:to x="100000" y="80000"/>
                                    </p:animScale>
                                    <p:animScale>
                                      <p:cBhvr>
                                        <p:cTn id="543" dur="166" decel="50000">
                                          <p:stCondLst>
                                            <p:cond delay="1338"/>
                                          </p:stCondLst>
                                        </p:cTn>
                                        <p:tgtEl>
                                          <p:spTgt spid="93"/>
                                        </p:tgtEl>
                                      </p:cBhvr>
                                      <p:to x="100000" y="100000"/>
                                    </p:animScale>
                                    <p:animScale>
                                      <p:cBhvr>
                                        <p:cTn id="544" dur="26">
                                          <p:stCondLst>
                                            <p:cond delay="1642"/>
                                          </p:stCondLst>
                                        </p:cTn>
                                        <p:tgtEl>
                                          <p:spTgt spid="93"/>
                                        </p:tgtEl>
                                      </p:cBhvr>
                                      <p:to x="100000" y="90000"/>
                                    </p:animScale>
                                    <p:animScale>
                                      <p:cBhvr>
                                        <p:cTn id="545" dur="166" decel="50000">
                                          <p:stCondLst>
                                            <p:cond delay="1668"/>
                                          </p:stCondLst>
                                        </p:cTn>
                                        <p:tgtEl>
                                          <p:spTgt spid="93"/>
                                        </p:tgtEl>
                                      </p:cBhvr>
                                      <p:to x="100000" y="100000"/>
                                    </p:animScale>
                                    <p:animScale>
                                      <p:cBhvr>
                                        <p:cTn id="546" dur="26">
                                          <p:stCondLst>
                                            <p:cond delay="1808"/>
                                          </p:stCondLst>
                                        </p:cTn>
                                        <p:tgtEl>
                                          <p:spTgt spid="93"/>
                                        </p:tgtEl>
                                      </p:cBhvr>
                                      <p:to x="100000" y="95000"/>
                                    </p:animScale>
                                    <p:animScale>
                                      <p:cBhvr>
                                        <p:cTn id="547" dur="166" decel="50000">
                                          <p:stCondLst>
                                            <p:cond delay="1834"/>
                                          </p:stCondLst>
                                        </p:cTn>
                                        <p:tgtEl>
                                          <p:spTgt spid="93"/>
                                        </p:tgtEl>
                                      </p:cBhvr>
                                      <p:to x="100000" y="100000"/>
                                    </p:animScale>
                                  </p:childTnLst>
                                </p:cTn>
                              </p:par>
                            </p:childTnLst>
                          </p:cTn>
                        </p:par>
                        <p:par>
                          <p:cTn id="548" fill="hold">
                            <p:stCondLst>
                              <p:cond delay="64000"/>
                            </p:stCondLst>
                            <p:childTnLst>
                              <p:par>
                                <p:cTn id="549" presetID="26" presetClass="entr" presetSubtype="0" fill="hold" grpId="0" nodeType="afterEffect">
                                  <p:stCondLst>
                                    <p:cond delay="0"/>
                                  </p:stCondLst>
                                  <p:childTnLst>
                                    <p:set>
                                      <p:cBhvr>
                                        <p:cTn id="550" dur="1" fill="hold">
                                          <p:stCondLst>
                                            <p:cond delay="0"/>
                                          </p:stCondLst>
                                        </p:cTn>
                                        <p:tgtEl>
                                          <p:spTgt spid="94"/>
                                        </p:tgtEl>
                                        <p:attrNameLst>
                                          <p:attrName>style.visibility</p:attrName>
                                        </p:attrNameLst>
                                      </p:cBhvr>
                                      <p:to>
                                        <p:strVal val="visible"/>
                                      </p:to>
                                    </p:set>
                                    <p:animEffect transition="in" filter="wipe(down)">
                                      <p:cBhvr>
                                        <p:cTn id="551" dur="580">
                                          <p:stCondLst>
                                            <p:cond delay="0"/>
                                          </p:stCondLst>
                                        </p:cTn>
                                        <p:tgtEl>
                                          <p:spTgt spid="94"/>
                                        </p:tgtEl>
                                      </p:cBhvr>
                                    </p:animEffect>
                                    <p:anim calcmode="lin" valueType="num">
                                      <p:cBhvr>
                                        <p:cTn id="552" dur="1822" tmFilter="0,0; 0.14,0.36; 0.43,0.73; 0.71,0.91; 1.0,1.0">
                                          <p:stCondLst>
                                            <p:cond delay="0"/>
                                          </p:stCondLst>
                                        </p:cTn>
                                        <p:tgtEl>
                                          <p:spTgt spid="94"/>
                                        </p:tgtEl>
                                        <p:attrNameLst>
                                          <p:attrName>ppt_x</p:attrName>
                                        </p:attrNameLst>
                                      </p:cBhvr>
                                      <p:tavLst>
                                        <p:tav tm="0">
                                          <p:val>
                                            <p:strVal val="#ppt_x-0.25"/>
                                          </p:val>
                                        </p:tav>
                                        <p:tav tm="100000">
                                          <p:val>
                                            <p:strVal val="#ppt_x"/>
                                          </p:val>
                                        </p:tav>
                                      </p:tavLst>
                                    </p:anim>
                                    <p:anim calcmode="lin" valueType="num">
                                      <p:cBhvr>
                                        <p:cTn id="553" dur="664" tmFilter="0.0,0.0; 0.25,0.07; 0.50,0.2; 0.75,0.467; 1.0,1.0">
                                          <p:stCondLst>
                                            <p:cond delay="0"/>
                                          </p:stCondLst>
                                        </p:cTn>
                                        <p:tgtEl>
                                          <p:spTgt spid="94"/>
                                        </p:tgtEl>
                                        <p:attrNameLst>
                                          <p:attrName>ppt_y</p:attrName>
                                        </p:attrNameLst>
                                      </p:cBhvr>
                                      <p:tavLst>
                                        <p:tav tm="0" fmla="#ppt_y-sin(pi*$)/3">
                                          <p:val>
                                            <p:fltVal val="0.5"/>
                                          </p:val>
                                        </p:tav>
                                        <p:tav tm="100000">
                                          <p:val>
                                            <p:fltVal val="1"/>
                                          </p:val>
                                        </p:tav>
                                      </p:tavLst>
                                    </p:anim>
                                    <p:anim calcmode="lin" valueType="num">
                                      <p:cBhvr>
                                        <p:cTn id="554" dur="664" tmFilter="0, 0; 0.125,0.2665; 0.25,0.4; 0.375,0.465; 0.5,0.5;  0.625,0.535; 0.75,0.6; 0.875,0.7335; 1,1">
                                          <p:stCondLst>
                                            <p:cond delay="664"/>
                                          </p:stCondLst>
                                        </p:cTn>
                                        <p:tgtEl>
                                          <p:spTgt spid="94"/>
                                        </p:tgtEl>
                                        <p:attrNameLst>
                                          <p:attrName>ppt_y</p:attrName>
                                        </p:attrNameLst>
                                      </p:cBhvr>
                                      <p:tavLst>
                                        <p:tav tm="0" fmla="#ppt_y-sin(pi*$)/9">
                                          <p:val>
                                            <p:fltVal val="0"/>
                                          </p:val>
                                        </p:tav>
                                        <p:tav tm="100000">
                                          <p:val>
                                            <p:fltVal val="1"/>
                                          </p:val>
                                        </p:tav>
                                      </p:tavLst>
                                    </p:anim>
                                    <p:anim calcmode="lin" valueType="num">
                                      <p:cBhvr>
                                        <p:cTn id="555" dur="332" tmFilter="0, 0; 0.125,0.2665; 0.25,0.4; 0.375,0.465; 0.5,0.5;  0.625,0.535; 0.75,0.6; 0.875,0.7335; 1,1">
                                          <p:stCondLst>
                                            <p:cond delay="1324"/>
                                          </p:stCondLst>
                                        </p:cTn>
                                        <p:tgtEl>
                                          <p:spTgt spid="94"/>
                                        </p:tgtEl>
                                        <p:attrNameLst>
                                          <p:attrName>ppt_y</p:attrName>
                                        </p:attrNameLst>
                                      </p:cBhvr>
                                      <p:tavLst>
                                        <p:tav tm="0" fmla="#ppt_y-sin(pi*$)/27">
                                          <p:val>
                                            <p:fltVal val="0"/>
                                          </p:val>
                                        </p:tav>
                                        <p:tav tm="100000">
                                          <p:val>
                                            <p:fltVal val="1"/>
                                          </p:val>
                                        </p:tav>
                                      </p:tavLst>
                                    </p:anim>
                                    <p:anim calcmode="lin" valueType="num">
                                      <p:cBhvr>
                                        <p:cTn id="556" dur="164" tmFilter="0, 0; 0.125,0.2665; 0.25,0.4; 0.375,0.465; 0.5,0.5;  0.625,0.535; 0.75,0.6; 0.875,0.7335; 1,1">
                                          <p:stCondLst>
                                            <p:cond delay="1656"/>
                                          </p:stCondLst>
                                        </p:cTn>
                                        <p:tgtEl>
                                          <p:spTgt spid="94"/>
                                        </p:tgtEl>
                                        <p:attrNameLst>
                                          <p:attrName>ppt_y</p:attrName>
                                        </p:attrNameLst>
                                      </p:cBhvr>
                                      <p:tavLst>
                                        <p:tav tm="0" fmla="#ppt_y-sin(pi*$)/81">
                                          <p:val>
                                            <p:fltVal val="0"/>
                                          </p:val>
                                        </p:tav>
                                        <p:tav tm="100000">
                                          <p:val>
                                            <p:fltVal val="1"/>
                                          </p:val>
                                        </p:tav>
                                      </p:tavLst>
                                    </p:anim>
                                    <p:animScale>
                                      <p:cBhvr>
                                        <p:cTn id="557" dur="26">
                                          <p:stCondLst>
                                            <p:cond delay="650"/>
                                          </p:stCondLst>
                                        </p:cTn>
                                        <p:tgtEl>
                                          <p:spTgt spid="94"/>
                                        </p:tgtEl>
                                      </p:cBhvr>
                                      <p:to x="100000" y="60000"/>
                                    </p:animScale>
                                    <p:animScale>
                                      <p:cBhvr>
                                        <p:cTn id="558" dur="166" decel="50000">
                                          <p:stCondLst>
                                            <p:cond delay="676"/>
                                          </p:stCondLst>
                                        </p:cTn>
                                        <p:tgtEl>
                                          <p:spTgt spid="94"/>
                                        </p:tgtEl>
                                      </p:cBhvr>
                                      <p:to x="100000" y="100000"/>
                                    </p:animScale>
                                    <p:animScale>
                                      <p:cBhvr>
                                        <p:cTn id="559" dur="26">
                                          <p:stCondLst>
                                            <p:cond delay="1312"/>
                                          </p:stCondLst>
                                        </p:cTn>
                                        <p:tgtEl>
                                          <p:spTgt spid="94"/>
                                        </p:tgtEl>
                                      </p:cBhvr>
                                      <p:to x="100000" y="80000"/>
                                    </p:animScale>
                                    <p:animScale>
                                      <p:cBhvr>
                                        <p:cTn id="560" dur="166" decel="50000">
                                          <p:stCondLst>
                                            <p:cond delay="1338"/>
                                          </p:stCondLst>
                                        </p:cTn>
                                        <p:tgtEl>
                                          <p:spTgt spid="94"/>
                                        </p:tgtEl>
                                      </p:cBhvr>
                                      <p:to x="100000" y="100000"/>
                                    </p:animScale>
                                    <p:animScale>
                                      <p:cBhvr>
                                        <p:cTn id="561" dur="26">
                                          <p:stCondLst>
                                            <p:cond delay="1642"/>
                                          </p:stCondLst>
                                        </p:cTn>
                                        <p:tgtEl>
                                          <p:spTgt spid="94"/>
                                        </p:tgtEl>
                                      </p:cBhvr>
                                      <p:to x="100000" y="90000"/>
                                    </p:animScale>
                                    <p:animScale>
                                      <p:cBhvr>
                                        <p:cTn id="562" dur="166" decel="50000">
                                          <p:stCondLst>
                                            <p:cond delay="1668"/>
                                          </p:stCondLst>
                                        </p:cTn>
                                        <p:tgtEl>
                                          <p:spTgt spid="94"/>
                                        </p:tgtEl>
                                      </p:cBhvr>
                                      <p:to x="100000" y="100000"/>
                                    </p:animScale>
                                    <p:animScale>
                                      <p:cBhvr>
                                        <p:cTn id="563" dur="26">
                                          <p:stCondLst>
                                            <p:cond delay="1808"/>
                                          </p:stCondLst>
                                        </p:cTn>
                                        <p:tgtEl>
                                          <p:spTgt spid="94"/>
                                        </p:tgtEl>
                                      </p:cBhvr>
                                      <p:to x="100000" y="95000"/>
                                    </p:animScale>
                                    <p:animScale>
                                      <p:cBhvr>
                                        <p:cTn id="564" dur="166" decel="50000">
                                          <p:stCondLst>
                                            <p:cond delay="1834"/>
                                          </p:stCondLst>
                                        </p:cTn>
                                        <p:tgtEl>
                                          <p:spTgt spid="9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20" grpId="0" animBg="1"/>
      <p:bldP spid="25" grpId="0" animBg="1"/>
      <p:bldP spid="50" grpId="0" animBg="1"/>
      <p:bldP spid="82" grpId="0" animBg="1"/>
      <p:bldP spid="83" grpId="0" animBg="1"/>
      <p:bldP spid="84" grpId="0" animBg="1"/>
      <p:bldP spid="85" grpId="0" animBg="1"/>
      <p:bldP spid="86" grpId="0" animBg="1"/>
      <p:bldP spid="87" grpId="0" animBg="1"/>
      <p:bldP spid="88" grpId="0" animBg="1"/>
      <p:bldP spid="94" grpId="0" animBg="1"/>
    </p:bldLst>
  </p:timing>
</p:sld>
</file>

<file path=ppt/theme/theme1.xml><?xml version="1.0" encoding="utf-8"?>
<a:theme xmlns:a="http://schemas.openxmlformats.org/drawingml/2006/main" name="Theme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9" id="{B6DD2F4B-A66F-45D0-BBE0-58952DA690DA}" vid="{B7560DC9-B435-44A2-95DF-F4C6B7DCAF89}"/>
    </a:ext>
  </a:extLst>
</a:theme>
</file>

<file path=docProps/app.xml><?xml version="1.0" encoding="utf-8"?>
<Properties xmlns="http://schemas.openxmlformats.org/officeDocument/2006/extended-properties" xmlns:vt="http://schemas.openxmlformats.org/officeDocument/2006/docPropsVTypes">
  <Template>Theme9</Template>
  <TotalTime>1674</TotalTime>
  <Words>1454</Words>
  <Application>Microsoft Office PowerPoint</Application>
  <PresentationFormat>On-screen Show (16:9)</PresentationFormat>
  <Paragraphs>116</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pt_sansregular</vt:lpstr>
      <vt:lpstr>Roboto</vt:lpstr>
      <vt:lpstr>Segoe UI</vt:lpstr>
      <vt:lpstr>Source Sans Pro</vt:lpstr>
      <vt:lpstr>Times New Roman</vt:lpstr>
      <vt:lpstr>Ubuntu</vt:lpstr>
      <vt:lpstr>Theme9</vt:lpstr>
      <vt:lpstr>TEST DESIGN TECHNIQUES</vt:lpstr>
      <vt:lpstr>DEFINITION</vt:lpstr>
      <vt:lpstr>There are two main categories  of Test Design Techniques, They 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pratik bondre</cp:lastModifiedBy>
  <cp:revision>139</cp:revision>
  <dcterms:created xsi:type="dcterms:W3CDTF">2013-08-21T19:17:07Z</dcterms:created>
  <dcterms:modified xsi:type="dcterms:W3CDTF">2023-04-04T15:06:06Z</dcterms:modified>
</cp:coreProperties>
</file>